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3588" cy="6858000"/>
  <p:notesSz cx="7559675" cy="10691813"/>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0" d="100"/>
          <a:sy n="150" d="100"/>
        </p:scale>
        <p:origin x="65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415800" y="2867760"/>
            <a:ext cx="11359440" cy="1119960"/>
          </a:xfrm>
          <a:prstGeom prst="rect">
            <a:avLst/>
          </a:prstGeom>
          <a:noFill/>
          <a:ln w="0">
            <a:noFill/>
          </a:ln>
        </p:spPr>
        <p:txBody>
          <a:bodyPr lIns="122040" tIns="122040" rIns="122040" bIns="122040" anchor="ctr">
            <a:normAutofit fontScale="77500" lnSpcReduction="19999"/>
          </a:bodyPr>
          <a:lstStyle/>
          <a:p>
            <a:pPr indent="0" defTabSz="914400">
              <a:lnSpc>
                <a:spcPct val="100000"/>
              </a:lnSpc>
              <a:buNone/>
              <a:tabLst>
                <a:tab pos="0" algn="l"/>
              </a:tabLst>
            </a:pPr>
            <a:r>
              <a:rPr lang="it-IT" sz="4800" b="0" u="none" strike="noStrike">
                <a:solidFill>
                  <a:srgbClr val="000000"/>
                </a:solidFill>
                <a:effectLst/>
                <a:uFillTx/>
                <a:latin typeface="Arial"/>
              </a:rPr>
              <a:t>Fai clic per modificare il formato del testo del titolo</a:t>
            </a:r>
          </a:p>
        </p:txBody>
      </p:sp>
      <p:sp>
        <p:nvSpPr>
          <p:cNvPr id="3" name="PlaceHolder 2"/>
          <p:cNvSpPr>
            <a:spLocks noGrp="1"/>
          </p:cNvSpPr>
          <p:nvPr>
            <p:ph type="sldNum" idx="1"/>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AE0F5B88-673D-42AE-BD29-01F55A2A8855}"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rgbClr val="FFFFFF"/>
        </a:solidFill>
        <a:effectLst/>
      </p:bgPr>
    </p:bg>
    <p:spTree>
      <p:nvGrpSpPr>
        <p:cNvPr id="1" name=""/>
        <p:cNvGrpSpPr/>
        <p:nvPr/>
      </p:nvGrpSpPr>
      <p:grpSpPr>
        <a:xfrm>
          <a:off x="0" y="0"/>
          <a:ext cx="0" cy="0"/>
          <a:chOff x="0" y="0"/>
          <a:chExt cx="0" cy="0"/>
        </a:xfrm>
      </p:grpSpPr>
      <p:sp>
        <p:nvSpPr>
          <p:cNvPr id="23" name="Google Shape;36;p9"/>
          <p:cNvSpPr/>
          <p:nvPr/>
        </p:nvSpPr>
        <p:spPr>
          <a:xfrm>
            <a:off x="6096600" y="0"/>
            <a:ext cx="6094080" cy="685548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lIns="122040" tIns="122040" rIns="122040" bIns="122040" anchor="ctr">
            <a:noAutofit/>
          </a:bodyPr>
          <a:lstStyle/>
          <a:p>
            <a:pPr defTabSz="914400">
              <a:lnSpc>
                <a:spcPct val="100000"/>
              </a:lnSpc>
              <a:tabLst>
                <a:tab pos="0" algn="l"/>
              </a:tabLst>
            </a:pPr>
            <a:endParaRPr lang="it-IT" sz="1400" b="0" u="none" strike="noStrike">
              <a:solidFill>
                <a:srgbClr val="000000"/>
              </a:solidFill>
              <a:effectLst/>
              <a:uFillTx/>
              <a:latin typeface="Arial"/>
            </a:endParaRPr>
          </a:p>
        </p:txBody>
      </p:sp>
      <p:sp>
        <p:nvSpPr>
          <p:cNvPr id="24" name="PlaceHolder 1"/>
          <p:cNvSpPr>
            <a:spLocks noGrp="1"/>
          </p:cNvSpPr>
          <p:nvPr>
            <p:ph type="title"/>
          </p:nvPr>
        </p:nvSpPr>
        <p:spPr>
          <a:xfrm>
            <a:off x="353880" y="1644120"/>
            <a:ext cx="5391360" cy="1973880"/>
          </a:xfrm>
          <a:prstGeom prst="rect">
            <a:avLst/>
          </a:prstGeom>
          <a:noFill/>
          <a:ln w="0">
            <a:noFill/>
          </a:ln>
        </p:spPr>
        <p:txBody>
          <a:bodyPr lIns="122040" tIns="122040" rIns="122040" bIns="122040" anchor="b">
            <a:normAutofit fontScale="77500" lnSpcReduction="19999"/>
          </a:bodyPr>
          <a:lstStyle/>
          <a:p>
            <a:pPr indent="0" defTabSz="914400">
              <a:lnSpc>
                <a:spcPct val="100000"/>
              </a:lnSpc>
              <a:buNone/>
              <a:tabLst>
                <a:tab pos="0" algn="l"/>
              </a:tabLst>
            </a:pPr>
            <a:r>
              <a:rPr lang="it-IT" sz="5600" b="0" u="none" strike="noStrike">
                <a:solidFill>
                  <a:srgbClr val="000000"/>
                </a:solidFill>
                <a:effectLst/>
                <a:uFillTx/>
                <a:latin typeface="Arial"/>
              </a:rPr>
              <a:t>Fai clic per modificare il formato del testo del titolo</a:t>
            </a:r>
          </a:p>
        </p:txBody>
      </p:sp>
      <p:sp>
        <p:nvSpPr>
          <p:cNvPr id="25" name="PlaceHolder 2"/>
          <p:cNvSpPr>
            <a:spLocks noGrp="1"/>
          </p:cNvSpPr>
          <p:nvPr>
            <p:ph type="body"/>
          </p:nvPr>
        </p:nvSpPr>
        <p:spPr>
          <a:xfrm>
            <a:off x="6586560" y="965520"/>
            <a:ext cx="5114160" cy="4924440"/>
          </a:xfrm>
          <a:prstGeom prst="rect">
            <a:avLst/>
          </a:prstGeom>
          <a:noFill/>
          <a:ln w="0">
            <a:noFill/>
          </a:ln>
        </p:spPr>
        <p:txBody>
          <a:bodyPr lIns="122040" tIns="122040" rIns="122040" bIns="122040" anchor="ctr">
            <a:normAutofit lnSpcReduction="9999"/>
          </a:bodyPr>
          <a:lstStyle/>
          <a:p>
            <a:pPr marL="432000" indent="-324000" defTabSz="914400">
              <a:lnSpc>
                <a:spcPct val="100000"/>
              </a:lnSpc>
              <a:spcBef>
                <a:spcPts val="1417"/>
              </a:spcBef>
              <a:buClr>
                <a:srgbClr val="000000"/>
              </a:buClr>
              <a:buSzPct val="45000"/>
              <a:buFont typeface="Wingdings" charset="2"/>
              <a:buChar char=""/>
            </a:pPr>
            <a:r>
              <a:rPr lang="it-IT" sz="2400" b="0" u="none" strike="noStrike">
                <a:solidFill>
                  <a:srgbClr val="000000"/>
                </a:solidFill>
                <a:effectLst/>
                <a:uFillTx/>
                <a:latin typeface="Arial"/>
              </a:rPr>
              <a:t>Fai clic per modificare il formato del testo della struttura</a:t>
            </a:r>
          </a:p>
          <a:p>
            <a:pPr marL="864000" lvl="1" indent="-324000" defTabSz="914400">
              <a:lnSpc>
                <a:spcPct val="100000"/>
              </a:lnSpc>
              <a:spcBef>
                <a:spcPts val="1134"/>
              </a:spcBef>
              <a:buClr>
                <a:srgbClr val="000000"/>
              </a:buClr>
              <a:buSzPct val="75000"/>
              <a:buFont typeface="Symbol" charset="2"/>
              <a:buChar char=""/>
            </a:pPr>
            <a:r>
              <a:rPr lang="it-IT" sz="2400" b="0" u="none" strike="noStrike">
                <a:solidFill>
                  <a:srgbClr val="000000"/>
                </a:solidFill>
                <a:effectLst/>
                <a:uFillTx/>
                <a:latin typeface="Arial"/>
              </a:rPr>
              <a:t>Secondo livello struttura</a:t>
            </a:r>
          </a:p>
          <a:p>
            <a:pPr marL="1296000" lvl="2" indent="-288000" defTabSz="914400">
              <a:lnSpc>
                <a:spcPct val="100000"/>
              </a:lnSpc>
              <a:spcBef>
                <a:spcPts val="850"/>
              </a:spcBef>
              <a:buClr>
                <a:srgbClr val="000000"/>
              </a:buClr>
              <a:buSzPct val="45000"/>
              <a:buFont typeface="Wingdings" charset="2"/>
              <a:buChar char=""/>
            </a:pPr>
            <a:r>
              <a:rPr lang="it-IT" sz="2400" b="0" u="none" strike="noStrike">
                <a:solidFill>
                  <a:srgbClr val="000000"/>
                </a:solidFill>
                <a:effectLst/>
                <a:uFillTx/>
                <a:latin typeface="Arial"/>
              </a:rPr>
              <a:t>Terzo livello struttura</a:t>
            </a:r>
          </a:p>
          <a:p>
            <a:pPr marL="1728000" lvl="3" indent="-216000" defTabSz="914400">
              <a:lnSpc>
                <a:spcPct val="100000"/>
              </a:lnSpc>
              <a:spcBef>
                <a:spcPts val="567"/>
              </a:spcBef>
              <a:buClr>
                <a:srgbClr val="000000"/>
              </a:buClr>
              <a:buSzPct val="75000"/>
              <a:buFont typeface="Symbol" charset="2"/>
              <a:buChar char=""/>
            </a:pPr>
            <a:r>
              <a:rPr lang="it-IT" sz="2400" b="0" u="none" strike="noStrike">
                <a:solidFill>
                  <a:srgbClr val="000000"/>
                </a:solidFill>
                <a:effectLst/>
                <a:uFillTx/>
                <a:latin typeface="Arial"/>
              </a:rPr>
              <a:t>Quarto livello struttura</a:t>
            </a:r>
          </a:p>
          <a:p>
            <a:pPr marL="2160000" lvl="4"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Quinto livello struttura</a:t>
            </a:r>
          </a:p>
          <a:p>
            <a:pPr marL="2592000" lvl="5"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Sesto livello struttura</a:t>
            </a:r>
          </a:p>
          <a:p>
            <a:pPr marL="3024000" lvl="6"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Settimo livello struttura</a:t>
            </a:r>
          </a:p>
        </p:txBody>
      </p:sp>
      <p:sp>
        <p:nvSpPr>
          <p:cNvPr id="26" name="PlaceHolder 3"/>
          <p:cNvSpPr>
            <a:spLocks noGrp="1"/>
          </p:cNvSpPr>
          <p:nvPr>
            <p:ph type="sldNum" idx="10"/>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EA267BE4-228E-4678-B9C8-6825F0D94025}"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rgbClr val="FFFFFF"/>
        </a:solidFill>
        <a:effectLst/>
      </p:bgPr>
    </p:bg>
    <p:spTree>
      <p:nvGrpSpPr>
        <p:cNvPr id="1" name=""/>
        <p:cNvGrpSpPr/>
        <p:nvPr/>
      </p:nvGrpSpPr>
      <p:grpSpPr>
        <a:xfrm>
          <a:off x="0" y="0"/>
          <a:ext cx="0" cy="0"/>
          <a:chOff x="0" y="0"/>
          <a:chExt cx="0" cy="0"/>
        </a:xfrm>
      </p:grpSpPr>
      <p:sp>
        <p:nvSpPr>
          <p:cNvPr id="27" name="PlaceHolder 1"/>
          <p:cNvSpPr>
            <a:spLocks noGrp="1"/>
          </p:cNvSpPr>
          <p:nvPr>
            <p:ph type="body"/>
          </p:nvPr>
        </p:nvSpPr>
        <p:spPr>
          <a:xfrm>
            <a:off x="415800" y="5640840"/>
            <a:ext cx="7996680" cy="804240"/>
          </a:xfrm>
          <a:prstGeom prst="rect">
            <a:avLst/>
          </a:prstGeom>
          <a:noFill/>
          <a:ln w="0">
            <a:noFill/>
          </a:ln>
        </p:spPr>
        <p:txBody>
          <a:bodyPr lIns="122040" tIns="122040" rIns="122040" bIns="122040" anchor="ctr">
            <a:normAutofit fontScale="25000" lnSpcReduction="19999"/>
          </a:bodyPr>
          <a:lstStyle/>
          <a:p>
            <a:pPr marL="432000" indent="-324000" defTabSz="914400">
              <a:lnSpc>
                <a:spcPct val="100000"/>
              </a:lnSpc>
              <a:spcBef>
                <a:spcPts val="1417"/>
              </a:spcBef>
              <a:buClr>
                <a:srgbClr val="000000"/>
              </a:buClr>
              <a:buSzPct val="45000"/>
              <a:buFont typeface="Wingdings" charset="2"/>
              <a:buChar char=""/>
            </a:pPr>
            <a:r>
              <a:rPr lang="it-IT" sz="2400" b="0" u="none" strike="noStrike">
                <a:solidFill>
                  <a:srgbClr val="000000"/>
                </a:solidFill>
                <a:effectLst/>
                <a:uFillTx/>
                <a:latin typeface="Arial"/>
              </a:rPr>
              <a:t>Fai clic per modificare il formato del testo della struttura</a:t>
            </a:r>
          </a:p>
          <a:p>
            <a:pPr marL="864000" lvl="1" indent="-324000" defTabSz="914400">
              <a:lnSpc>
                <a:spcPct val="100000"/>
              </a:lnSpc>
              <a:spcBef>
                <a:spcPts val="1134"/>
              </a:spcBef>
              <a:buClr>
                <a:srgbClr val="000000"/>
              </a:buClr>
              <a:buSzPct val="75000"/>
              <a:buFont typeface="Symbol" charset="2"/>
              <a:buChar char=""/>
            </a:pPr>
            <a:r>
              <a:rPr lang="it-IT" sz="2400" b="0" u="none" strike="noStrike">
                <a:solidFill>
                  <a:srgbClr val="000000"/>
                </a:solidFill>
                <a:effectLst/>
                <a:uFillTx/>
                <a:latin typeface="Arial"/>
              </a:rPr>
              <a:t>Secondo livello struttura</a:t>
            </a:r>
          </a:p>
          <a:p>
            <a:pPr marL="1296000" lvl="2" indent="-288000" defTabSz="914400">
              <a:lnSpc>
                <a:spcPct val="100000"/>
              </a:lnSpc>
              <a:spcBef>
                <a:spcPts val="850"/>
              </a:spcBef>
              <a:buClr>
                <a:srgbClr val="000000"/>
              </a:buClr>
              <a:buSzPct val="45000"/>
              <a:buFont typeface="Wingdings" charset="2"/>
              <a:buChar char=""/>
            </a:pPr>
            <a:r>
              <a:rPr lang="it-IT" sz="2400" b="0" u="none" strike="noStrike">
                <a:solidFill>
                  <a:srgbClr val="000000"/>
                </a:solidFill>
                <a:effectLst/>
                <a:uFillTx/>
                <a:latin typeface="Arial"/>
              </a:rPr>
              <a:t>Terzo livello struttura</a:t>
            </a:r>
          </a:p>
          <a:p>
            <a:pPr marL="1728000" lvl="3" indent="-216000" defTabSz="914400">
              <a:lnSpc>
                <a:spcPct val="100000"/>
              </a:lnSpc>
              <a:spcBef>
                <a:spcPts val="567"/>
              </a:spcBef>
              <a:buClr>
                <a:srgbClr val="000000"/>
              </a:buClr>
              <a:buSzPct val="75000"/>
              <a:buFont typeface="Symbol" charset="2"/>
              <a:buChar char=""/>
            </a:pPr>
            <a:r>
              <a:rPr lang="it-IT" sz="2400" b="0" u="none" strike="noStrike">
                <a:solidFill>
                  <a:srgbClr val="000000"/>
                </a:solidFill>
                <a:effectLst/>
                <a:uFillTx/>
                <a:latin typeface="Arial"/>
              </a:rPr>
              <a:t>Quarto livello struttura</a:t>
            </a:r>
          </a:p>
          <a:p>
            <a:pPr marL="2160000" lvl="4"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Quinto livello struttura</a:t>
            </a:r>
          </a:p>
          <a:p>
            <a:pPr marL="2592000" lvl="5"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Sesto livello struttura</a:t>
            </a:r>
          </a:p>
          <a:p>
            <a:pPr marL="3024000" lvl="6"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Settimo livello struttura</a:t>
            </a:r>
          </a:p>
        </p:txBody>
      </p:sp>
      <p:sp>
        <p:nvSpPr>
          <p:cNvPr id="28" name="PlaceHolder 2"/>
          <p:cNvSpPr>
            <a:spLocks noGrp="1"/>
          </p:cNvSpPr>
          <p:nvPr>
            <p:ph type="sldNum" idx="11"/>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9F6D559D-39BA-4DB2-8D98-BAA95B4214E7}"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p:bg>
      <p:bgPr>
        <a:solidFill>
          <a:srgbClr val="FFFFFF"/>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415800" y="992880"/>
            <a:ext cx="11359440" cy="2734560"/>
          </a:xfrm>
          <a:prstGeom prst="rect">
            <a:avLst/>
          </a:prstGeom>
          <a:noFill/>
          <a:ln w="0">
            <a:noFill/>
          </a:ln>
        </p:spPr>
        <p:txBody>
          <a:bodyPr lIns="122040" tIns="122040" rIns="122040" bIns="122040" anchor="b">
            <a:normAutofit/>
          </a:bodyPr>
          <a:lstStyle/>
          <a:p>
            <a:pPr indent="0" defTabSz="914400">
              <a:lnSpc>
                <a:spcPct val="100000"/>
              </a:lnSpc>
              <a:buNone/>
              <a:tabLst>
                <a:tab pos="0" algn="l"/>
              </a:tabLst>
            </a:pPr>
            <a:r>
              <a:rPr lang="it-IT" sz="6900" b="0" u="none" strike="noStrike">
                <a:solidFill>
                  <a:srgbClr val="000000"/>
                </a:solidFill>
                <a:effectLst/>
                <a:uFillTx/>
                <a:latin typeface="Arial"/>
              </a:rPr>
              <a:t>Fai clic per modificare il formato del testo del titolo</a:t>
            </a:r>
          </a:p>
        </p:txBody>
      </p:sp>
      <p:sp>
        <p:nvSpPr>
          <p:cNvPr id="30" name="PlaceHolder 2"/>
          <p:cNvSpPr>
            <a:spLocks noGrp="1"/>
          </p:cNvSpPr>
          <p:nvPr>
            <p:ph type="sldNum" idx="12"/>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FDE87C53-8969-492B-8CD6-24F477DABBE7}"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
        <p:nvSpPr>
          <p:cNvPr id="31" name="PlaceHolder 3"/>
          <p:cNvSpPr>
            <a:spLocks noGrp="1"/>
          </p:cNvSpPr>
          <p:nvPr>
            <p:ph type="body"/>
          </p:nvPr>
        </p:nvSpPr>
        <p:spPr>
          <a:xfrm>
            <a:off x="609480" y="1604520"/>
            <a:ext cx="10971360" cy="3975120"/>
          </a:xfrm>
          <a:prstGeom prst="rect">
            <a:avLst/>
          </a:prstGeom>
          <a:noFill/>
          <a:ln w="0">
            <a:noFill/>
          </a:ln>
        </p:spPr>
        <p:txBody>
          <a:bodyPr lIns="0" tIns="0" rIns="0" bIns="0" anchor="t">
            <a:normAutofit/>
          </a:bodyPr>
          <a:lstStyle/>
          <a:p>
            <a:pPr marL="432000" indent="-324000" defTabSz="914400">
              <a:lnSpc>
                <a:spcPct val="100000"/>
              </a:lnSpc>
              <a:spcBef>
                <a:spcPts val="1417"/>
              </a:spcBef>
              <a:buClr>
                <a:srgbClr val="000000"/>
              </a:buClr>
              <a:buSzPct val="45000"/>
              <a:buFont typeface="Wingdings" charset="2"/>
              <a:buChar char=""/>
            </a:pPr>
            <a:r>
              <a:rPr lang="it-IT" sz="1400" b="0" u="none" strike="noStrike">
                <a:solidFill>
                  <a:srgbClr val="000000"/>
                </a:solidFill>
                <a:effectLst/>
                <a:uFillTx/>
                <a:latin typeface="Arial"/>
              </a:rPr>
              <a:t>Fai clic per modificare il formato del testo della struttura</a:t>
            </a:r>
          </a:p>
          <a:p>
            <a:pPr marL="864000" lvl="1" indent="-324000" defTabSz="914400">
              <a:lnSpc>
                <a:spcPct val="100000"/>
              </a:lnSpc>
              <a:spcBef>
                <a:spcPts val="1134"/>
              </a:spcBef>
              <a:buClr>
                <a:srgbClr val="000000"/>
              </a:buClr>
              <a:buSzPct val="75000"/>
              <a:buFont typeface="Symbol" charset="2"/>
              <a:buChar char=""/>
            </a:pPr>
            <a:r>
              <a:rPr lang="it-IT" sz="1400" b="0" u="none" strike="noStrike">
                <a:solidFill>
                  <a:srgbClr val="000000"/>
                </a:solidFill>
                <a:effectLst/>
                <a:uFillTx/>
                <a:latin typeface="Arial"/>
              </a:rPr>
              <a:t>Secondo livello struttura</a:t>
            </a:r>
          </a:p>
          <a:p>
            <a:pPr marL="1296000" lvl="2" indent="-288000" defTabSz="914400">
              <a:lnSpc>
                <a:spcPct val="100000"/>
              </a:lnSpc>
              <a:spcBef>
                <a:spcPts val="850"/>
              </a:spcBef>
              <a:buClr>
                <a:srgbClr val="000000"/>
              </a:buClr>
              <a:buSzPct val="45000"/>
              <a:buFont typeface="Wingdings" charset="2"/>
              <a:buChar char=""/>
            </a:pPr>
            <a:r>
              <a:rPr lang="it-IT" sz="1400" b="0" u="none" strike="noStrike">
                <a:solidFill>
                  <a:srgbClr val="000000"/>
                </a:solidFill>
                <a:effectLst/>
                <a:uFillTx/>
                <a:latin typeface="Arial"/>
              </a:rPr>
              <a:t>Terzo livello struttura</a:t>
            </a:r>
          </a:p>
          <a:p>
            <a:pPr marL="1728000" lvl="3" indent="-216000" defTabSz="914400">
              <a:lnSpc>
                <a:spcPct val="100000"/>
              </a:lnSpc>
              <a:spcBef>
                <a:spcPts val="567"/>
              </a:spcBef>
              <a:buClr>
                <a:srgbClr val="000000"/>
              </a:buClr>
              <a:buSzPct val="75000"/>
              <a:buFont typeface="Symbol" charset="2"/>
              <a:buChar char=""/>
            </a:pPr>
            <a:r>
              <a:rPr lang="it-IT" sz="1400" b="0" u="none" strike="noStrike">
                <a:solidFill>
                  <a:srgbClr val="000000"/>
                </a:solidFill>
                <a:effectLst/>
                <a:uFillTx/>
                <a:latin typeface="Arial"/>
              </a:rPr>
              <a:t>Quarto livello struttura</a:t>
            </a:r>
          </a:p>
          <a:p>
            <a:pPr marL="2160000" lvl="4" indent="-216000" defTabSz="914400">
              <a:lnSpc>
                <a:spcPct val="100000"/>
              </a:lnSpc>
              <a:spcBef>
                <a:spcPts val="283"/>
              </a:spcBef>
              <a:buClr>
                <a:srgbClr val="000000"/>
              </a:buClr>
              <a:buSzPct val="45000"/>
              <a:buFont typeface="Wingdings" charset="2"/>
              <a:buChar char=""/>
            </a:pPr>
            <a:r>
              <a:rPr lang="it-IT" sz="2000" b="0" u="none" strike="noStrike">
                <a:solidFill>
                  <a:srgbClr val="000000"/>
                </a:solidFill>
                <a:effectLst/>
                <a:uFillTx/>
                <a:latin typeface="Arial"/>
              </a:rPr>
              <a:t>Quinto livello struttura</a:t>
            </a:r>
          </a:p>
          <a:p>
            <a:pPr marL="2592000" lvl="5" indent="-216000" defTabSz="914400">
              <a:lnSpc>
                <a:spcPct val="100000"/>
              </a:lnSpc>
              <a:spcBef>
                <a:spcPts val="283"/>
              </a:spcBef>
              <a:buClr>
                <a:srgbClr val="000000"/>
              </a:buClr>
              <a:buSzPct val="45000"/>
              <a:buFont typeface="Wingdings" charset="2"/>
              <a:buChar char=""/>
            </a:pPr>
            <a:r>
              <a:rPr lang="it-IT" sz="2000" b="0" u="none" strike="noStrike">
                <a:solidFill>
                  <a:srgbClr val="000000"/>
                </a:solidFill>
                <a:effectLst/>
                <a:uFillTx/>
                <a:latin typeface="Arial"/>
              </a:rPr>
              <a:t>Sesto livello struttura</a:t>
            </a:r>
          </a:p>
          <a:p>
            <a:pPr marL="3024000" lvl="6" indent="-216000" defTabSz="914400">
              <a:lnSpc>
                <a:spcPct val="100000"/>
              </a:lnSpc>
              <a:spcBef>
                <a:spcPts val="283"/>
              </a:spcBef>
              <a:buClr>
                <a:srgbClr val="000000"/>
              </a:buClr>
              <a:buSzPct val="45000"/>
              <a:buFont typeface="Wingdings" charset="2"/>
              <a:buChar char=""/>
            </a:pPr>
            <a:r>
              <a:rPr lang="it-IT" sz="2000" b="0" u="none" strike="noStrike">
                <a:solidFill>
                  <a:srgbClr val="000000"/>
                </a:solidFill>
                <a:effectLst/>
                <a:uFillTx/>
                <a:latin typeface="Arial"/>
              </a:rPr>
              <a:t>Settimo livello struttura</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Predefinito">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415800" y="992880"/>
            <a:ext cx="11359440" cy="2734560"/>
          </a:xfrm>
          <a:prstGeom prst="rect">
            <a:avLst/>
          </a:prstGeom>
          <a:noFill/>
          <a:ln w="0">
            <a:noFill/>
          </a:ln>
        </p:spPr>
        <p:txBody>
          <a:bodyPr lIns="122040" tIns="122040" rIns="122040" bIns="122040" anchor="b">
            <a:normAutofit/>
          </a:bodyPr>
          <a:lstStyle/>
          <a:p>
            <a:pPr indent="0" defTabSz="914400">
              <a:lnSpc>
                <a:spcPct val="100000"/>
              </a:lnSpc>
              <a:buNone/>
              <a:tabLst>
                <a:tab pos="0" algn="l"/>
              </a:tabLst>
            </a:pPr>
            <a:r>
              <a:rPr lang="it-IT" sz="6900" b="0" u="none" strike="noStrike">
                <a:solidFill>
                  <a:srgbClr val="000000"/>
                </a:solidFill>
                <a:effectLst/>
                <a:uFillTx/>
                <a:latin typeface="Arial"/>
              </a:rPr>
              <a:t>Fai clic per modificare il formato del testo del titolo</a:t>
            </a:r>
          </a:p>
        </p:txBody>
      </p:sp>
      <p:sp>
        <p:nvSpPr>
          <p:cNvPr id="3" name="PlaceHolder 2"/>
          <p:cNvSpPr>
            <a:spLocks noGrp="1"/>
          </p:cNvSpPr>
          <p:nvPr>
            <p:ph type="sldNum" idx="2"/>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8BF0D378-1179-4D11-9868-4A3F05CD5DF9}"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
        <p:nvSpPr>
          <p:cNvPr id="4" name="PlaceHolder 3"/>
          <p:cNvSpPr>
            <a:spLocks noGrp="1"/>
          </p:cNvSpPr>
          <p:nvPr>
            <p:ph type="body"/>
          </p:nvPr>
        </p:nvSpPr>
        <p:spPr>
          <a:xfrm>
            <a:off x="609480" y="1604520"/>
            <a:ext cx="10971360" cy="3975120"/>
          </a:xfrm>
          <a:prstGeom prst="rect">
            <a:avLst/>
          </a:prstGeom>
          <a:noFill/>
          <a:ln w="0">
            <a:noFill/>
          </a:ln>
        </p:spPr>
        <p:txBody>
          <a:bodyPr lIns="0" tIns="0" rIns="0" bIns="0" anchor="t">
            <a:normAutofit/>
          </a:bodyPr>
          <a:lstStyle/>
          <a:p>
            <a:pPr marL="432000" indent="-324000" defTabSz="914400">
              <a:lnSpc>
                <a:spcPct val="100000"/>
              </a:lnSpc>
              <a:spcBef>
                <a:spcPts val="1417"/>
              </a:spcBef>
              <a:buClr>
                <a:srgbClr val="000000"/>
              </a:buClr>
              <a:buSzPct val="45000"/>
              <a:buFont typeface="Wingdings" charset="2"/>
              <a:buChar char=""/>
            </a:pPr>
            <a:r>
              <a:rPr lang="it-IT" sz="1400" b="0" u="none" strike="noStrike">
                <a:solidFill>
                  <a:srgbClr val="000000"/>
                </a:solidFill>
                <a:effectLst/>
                <a:uFillTx/>
                <a:latin typeface="Arial"/>
              </a:rPr>
              <a:t>Fai clic per modificare il formato del testo della struttura</a:t>
            </a:r>
          </a:p>
          <a:p>
            <a:pPr marL="864000" lvl="1" indent="-324000" defTabSz="914400">
              <a:lnSpc>
                <a:spcPct val="100000"/>
              </a:lnSpc>
              <a:spcBef>
                <a:spcPts val="1134"/>
              </a:spcBef>
              <a:buClr>
                <a:srgbClr val="000000"/>
              </a:buClr>
              <a:buSzPct val="75000"/>
              <a:buFont typeface="Symbol" charset="2"/>
              <a:buChar char=""/>
            </a:pPr>
            <a:r>
              <a:rPr lang="it-IT" sz="1400" b="0" u="none" strike="noStrike">
                <a:solidFill>
                  <a:srgbClr val="000000"/>
                </a:solidFill>
                <a:effectLst/>
                <a:uFillTx/>
                <a:latin typeface="Arial"/>
              </a:rPr>
              <a:t>Secondo livello struttura</a:t>
            </a:r>
          </a:p>
          <a:p>
            <a:pPr marL="1296000" lvl="2" indent="-288000" defTabSz="914400">
              <a:lnSpc>
                <a:spcPct val="100000"/>
              </a:lnSpc>
              <a:spcBef>
                <a:spcPts val="850"/>
              </a:spcBef>
              <a:buClr>
                <a:srgbClr val="000000"/>
              </a:buClr>
              <a:buSzPct val="45000"/>
              <a:buFont typeface="Wingdings" charset="2"/>
              <a:buChar char=""/>
            </a:pPr>
            <a:r>
              <a:rPr lang="it-IT" sz="1400" b="0" u="none" strike="noStrike">
                <a:solidFill>
                  <a:srgbClr val="000000"/>
                </a:solidFill>
                <a:effectLst/>
                <a:uFillTx/>
                <a:latin typeface="Arial"/>
              </a:rPr>
              <a:t>Terzo livello struttura</a:t>
            </a:r>
          </a:p>
          <a:p>
            <a:pPr marL="1728000" lvl="3" indent="-216000" defTabSz="914400">
              <a:lnSpc>
                <a:spcPct val="100000"/>
              </a:lnSpc>
              <a:spcBef>
                <a:spcPts val="567"/>
              </a:spcBef>
              <a:buClr>
                <a:srgbClr val="000000"/>
              </a:buClr>
              <a:buSzPct val="75000"/>
              <a:buFont typeface="Symbol" charset="2"/>
              <a:buChar char=""/>
            </a:pPr>
            <a:r>
              <a:rPr lang="it-IT" sz="1400" b="0" u="none" strike="noStrike">
                <a:solidFill>
                  <a:srgbClr val="000000"/>
                </a:solidFill>
                <a:effectLst/>
                <a:uFillTx/>
                <a:latin typeface="Arial"/>
              </a:rPr>
              <a:t>Quarto livello struttura</a:t>
            </a:r>
          </a:p>
          <a:p>
            <a:pPr marL="2160000" lvl="4" indent="-216000" defTabSz="914400">
              <a:lnSpc>
                <a:spcPct val="100000"/>
              </a:lnSpc>
              <a:spcBef>
                <a:spcPts val="283"/>
              </a:spcBef>
              <a:buClr>
                <a:srgbClr val="000000"/>
              </a:buClr>
              <a:buSzPct val="45000"/>
              <a:buFont typeface="Wingdings" charset="2"/>
              <a:buChar char=""/>
            </a:pPr>
            <a:r>
              <a:rPr lang="it-IT" sz="2000" b="0" u="none" strike="noStrike">
                <a:solidFill>
                  <a:srgbClr val="000000"/>
                </a:solidFill>
                <a:effectLst/>
                <a:uFillTx/>
                <a:latin typeface="Arial"/>
              </a:rPr>
              <a:t>Quinto livello struttura</a:t>
            </a:r>
          </a:p>
          <a:p>
            <a:pPr marL="2592000" lvl="5" indent="-216000" defTabSz="914400">
              <a:lnSpc>
                <a:spcPct val="100000"/>
              </a:lnSpc>
              <a:spcBef>
                <a:spcPts val="283"/>
              </a:spcBef>
              <a:buClr>
                <a:srgbClr val="000000"/>
              </a:buClr>
              <a:buSzPct val="45000"/>
              <a:buFont typeface="Wingdings" charset="2"/>
              <a:buChar char=""/>
            </a:pPr>
            <a:r>
              <a:rPr lang="it-IT" sz="2000" b="0" u="none" strike="noStrike">
                <a:solidFill>
                  <a:srgbClr val="000000"/>
                </a:solidFill>
                <a:effectLst/>
                <a:uFillTx/>
                <a:latin typeface="Arial"/>
              </a:rPr>
              <a:t>Sesto livello struttura</a:t>
            </a:r>
          </a:p>
          <a:p>
            <a:pPr marL="3024000" lvl="6" indent="-216000" defTabSz="914400">
              <a:lnSpc>
                <a:spcPct val="100000"/>
              </a:lnSpc>
              <a:spcBef>
                <a:spcPts val="283"/>
              </a:spcBef>
              <a:buClr>
                <a:srgbClr val="000000"/>
              </a:buClr>
              <a:buSzPct val="45000"/>
              <a:buFont typeface="Wingdings" charset="2"/>
              <a:buChar char=""/>
            </a:pPr>
            <a:r>
              <a:rPr lang="it-IT" sz="2000" b="0" u="none" strike="noStrike">
                <a:solidFill>
                  <a:srgbClr val="000000"/>
                </a:solidFill>
                <a:effectLst/>
                <a:uFillTx/>
                <a:latin typeface="Arial"/>
              </a:rPr>
              <a:t>Settimo livello struttura</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415800" y="1474920"/>
            <a:ext cx="11359440" cy="2615760"/>
          </a:xfrm>
          <a:prstGeom prst="rect">
            <a:avLst/>
          </a:prstGeom>
          <a:noFill/>
          <a:ln w="0">
            <a:noFill/>
          </a:ln>
        </p:spPr>
        <p:txBody>
          <a:bodyPr lIns="122040" tIns="122040" rIns="122040" bIns="122040" anchor="b">
            <a:normAutofit lnSpcReduction="9999"/>
          </a:bodyPr>
          <a:lstStyle/>
          <a:p>
            <a:pPr indent="0" algn="ctr" defTabSz="914400">
              <a:lnSpc>
                <a:spcPct val="100000"/>
              </a:lnSpc>
              <a:buNone/>
              <a:tabLst>
                <a:tab pos="0" algn="l"/>
              </a:tabLst>
            </a:pPr>
            <a:r>
              <a:rPr lang="it-IT" sz="16000" b="0" u="none" strike="noStrike">
                <a:solidFill>
                  <a:schemeClr val="dk1"/>
                </a:solidFill>
                <a:effectLst/>
                <a:uFillTx/>
                <a:latin typeface="Arial"/>
                <a:ea typeface="Arial"/>
              </a:rPr>
              <a:t>xx%</a:t>
            </a:r>
            <a:endParaRPr lang="it-IT" sz="16000" b="0" u="none" strike="noStrike">
              <a:solidFill>
                <a:srgbClr val="000000"/>
              </a:solidFill>
              <a:effectLst/>
              <a:uFillTx/>
              <a:latin typeface="Arial"/>
            </a:endParaRPr>
          </a:p>
        </p:txBody>
      </p:sp>
      <p:sp>
        <p:nvSpPr>
          <p:cNvPr id="6" name="PlaceHolder 2"/>
          <p:cNvSpPr>
            <a:spLocks noGrp="1"/>
          </p:cNvSpPr>
          <p:nvPr>
            <p:ph type="body"/>
          </p:nvPr>
        </p:nvSpPr>
        <p:spPr>
          <a:xfrm>
            <a:off x="415800" y="4203000"/>
            <a:ext cx="11359440" cy="1731960"/>
          </a:xfrm>
          <a:prstGeom prst="rect">
            <a:avLst/>
          </a:prstGeom>
          <a:noFill/>
          <a:ln w="0">
            <a:noFill/>
          </a:ln>
        </p:spPr>
        <p:txBody>
          <a:bodyPr lIns="122040" tIns="122040" rIns="122040" bIns="122040" anchor="t">
            <a:normAutofit fontScale="55000" lnSpcReduction="19999"/>
          </a:bodyPr>
          <a:lstStyle/>
          <a:p>
            <a:pPr marL="432000" indent="-324000" defTabSz="914400">
              <a:lnSpc>
                <a:spcPct val="100000"/>
              </a:lnSpc>
              <a:spcBef>
                <a:spcPts val="1417"/>
              </a:spcBef>
              <a:buClr>
                <a:srgbClr val="000000"/>
              </a:buClr>
              <a:buSzPct val="45000"/>
              <a:buFont typeface="Wingdings" charset="2"/>
              <a:buChar char=""/>
            </a:pPr>
            <a:r>
              <a:rPr lang="it-IT" sz="2400" b="0" u="none" strike="noStrike">
                <a:solidFill>
                  <a:srgbClr val="000000"/>
                </a:solidFill>
                <a:effectLst/>
                <a:uFillTx/>
                <a:latin typeface="Arial"/>
              </a:rPr>
              <a:t>Fai clic per modificare il formato del testo della struttura</a:t>
            </a:r>
          </a:p>
          <a:p>
            <a:pPr marL="864000" lvl="1" indent="-324000" defTabSz="914400">
              <a:lnSpc>
                <a:spcPct val="100000"/>
              </a:lnSpc>
              <a:spcBef>
                <a:spcPts val="1134"/>
              </a:spcBef>
              <a:buClr>
                <a:srgbClr val="000000"/>
              </a:buClr>
              <a:buSzPct val="75000"/>
              <a:buFont typeface="Symbol" charset="2"/>
              <a:buChar char=""/>
            </a:pPr>
            <a:r>
              <a:rPr lang="it-IT" sz="2400" b="0" u="none" strike="noStrike">
                <a:solidFill>
                  <a:srgbClr val="000000"/>
                </a:solidFill>
                <a:effectLst/>
                <a:uFillTx/>
                <a:latin typeface="Arial"/>
              </a:rPr>
              <a:t>Secondo livello struttura</a:t>
            </a:r>
          </a:p>
          <a:p>
            <a:pPr marL="1296000" lvl="2" indent="-288000" defTabSz="914400">
              <a:lnSpc>
                <a:spcPct val="100000"/>
              </a:lnSpc>
              <a:spcBef>
                <a:spcPts val="850"/>
              </a:spcBef>
              <a:buClr>
                <a:srgbClr val="000000"/>
              </a:buClr>
              <a:buSzPct val="45000"/>
              <a:buFont typeface="Wingdings" charset="2"/>
              <a:buChar char=""/>
            </a:pPr>
            <a:r>
              <a:rPr lang="it-IT" sz="2400" b="0" u="none" strike="noStrike">
                <a:solidFill>
                  <a:srgbClr val="000000"/>
                </a:solidFill>
                <a:effectLst/>
                <a:uFillTx/>
                <a:latin typeface="Arial"/>
              </a:rPr>
              <a:t>Terzo livello struttura</a:t>
            </a:r>
          </a:p>
          <a:p>
            <a:pPr marL="1728000" lvl="3" indent="-216000" defTabSz="914400">
              <a:lnSpc>
                <a:spcPct val="100000"/>
              </a:lnSpc>
              <a:spcBef>
                <a:spcPts val="567"/>
              </a:spcBef>
              <a:buClr>
                <a:srgbClr val="000000"/>
              </a:buClr>
              <a:buSzPct val="75000"/>
              <a:buFont typeface="Symbol" charset="2"/>
              <a:buChar char=""/>
            </a:pPr>
            <a:r>
              <a:rPr lang="it-IT" sz="2400" b="0" u="none" strike="noStrike">
                <a:solidFill>
                  <a:srgbClr val="000000"/>
                </a:solidFill>
                <a:effectLst/>
                <a:uFillTx/>
                <a:latin typeface="Arial"/>
              </a:rPr>
              <a:t>Quarto livello struttura</a:t>
            </a:r>
          </a:p>
          <a:p>
            <a:pPr marL="2160000" lvl="4"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Quinto livello struttura</a:t>
            </a:r>
          </a:p>
          <a:p>
            <a:pPr marL="2592000" lvl="5"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Sesto livello struttura</a:t>
            </a:r>
          </a:p>
          <a:p>
            <a:pPr marL="3024000" lvl="6"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Settimo livello struttura</a:t>
            </a:r>
          </a:p>
        </p:txBody>
      </p:sp>
      <p:sp>
        <p:nvSpPr>
          <p:cNvPr id="7" name="PlaceHolder 3"/>
          <p:cNvSpPr>
            <a:spLocks noGrp="1"/>
          </p:cNvSpPr>
          <p:nvPr>
            <p:ph type="sldNum" idx="3"/>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D5A8EA70-03B8-41AB-BFC7-1F760D2CE9AA}"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FFFFF"/>
        </a:solidFill>
        <a:effectLst/>
      </p:bgPr>
    </p:bg>
    <p:spTree>
      <p:nvGrpSpPr>
        <p:cNvPr id="1" name=""/>
        <p:cNvGrpSpPr/>
        <p:nvPr/>
      </p:nvGrpSpPr>
      <p:grpSpPr>
        <a:xfrm>
          <a:off x="0" y="0"/>
          <a:ext cx="0" cy="0"/>
          <a:chOff x="0" y="0"/>
          <a:chExt cx="0" cy="0"/>
        </a:xfrm>
      </p:grpSpPr>
      <p:sp>
        <p:nvSpPr>
          <p:cNvPr id="8" name="PlaceHolder 1"/>
          <p:cNvSpPr>
            <a:spLocks noGrp="1"/>
          </p:cNvSpPr>
          <p:nvPr>
            <p:ph type="sldNum" idx="4"/>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A2B803EA-EC56-41A8-A2EC-8D8C7D8520AA}"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rgbClr val="FFFFFF"/>
        </a:solidFill>
        <a:effectLst/>
      </p:bgPr>
    </p:bg>
    <p:spTree>
      <p:nvGrpSpPr>
        <p:cNvPr id="1" name=""/>
        <p:cNvGrpSpPr/>
        <p:nvPr/>
      </p:nvGrpSpPr>
      <p:grpSpPr>
        <a:xfrm>
          <a:off x="0" y="0"/>
          <a:ext cx="0" cy="0"/>
          <a:chOff x="0" y="0"/>
          <a:chExt cx="0" cy="0"/>
        </a:xfrm>
      </p:grpSpPr>
      <p:sp>
        <p:nvSpPr>
          <p:cNvPr id="9" name="PlaceHolder 1"/>
          <p:cNvSpPr>
            <a:spLocks noGrp="1"/>
          </p:cNvSpPr>
          <p:nvPr>
            <p:ph type="title"/>
          </p:nvPr>
        </p:nvSpPr>
        <p:spPr>
          <a:xfrm>
            <a:off x="415800" y="593280"/>
            <a:ext cx="11359440" cy="761040"/>
          </a:xfrm>
          <a:prstGeom prst="rect">
            <a:avLst/>
          </a:prstGeom>
          <a:noFill/>
          <a:ln w="0">
            <a:noFill/>
          </a:ln>
        </p:spPr>
        <p:txBody>
          <a:bodyPr lIns="122040" tIns="122040" rIns="122040" bIns="122040" anchor="t">
            <a:normAutofit lnSpcReduction="9999"/>
          </a:bodyPr>
          <a:lstStyle/>
          <a:p>
            <a:pPr indent="0" defTabSz="914400">
              <a:lnSpc>
                <a:spcPct val="100000"/>
              </a:lnSpc>
              <a:buNone/>
              <a:tabLst>
                <a:tab pos="0" algn="l"/>
              </a:tabLst>
            </a:pPr>
            <a:r>
              <a:rPr lang="it-IT" sz="3700" b="0" u="none" strike="noStrike">
                <a:solidFill>
                  <a:srgbClr val="000000"/>
                </a:solidFill>
                <a:effectLst/>
                <a:uFillTx/>
                <a:latin typeface="Arial"/>
              </a:rPr>
              <a:t>Fai clic per modificare il formato del testo del titolo</a:t>
            </a:r>
          </a:p>
        </p:txBody>
      </p:sp>
      <p:sp>
        <p:nvSpPr>
          <p:cNvPr id="10" name="PlaceHolder 2"/>
          <p:cNvSpPr>
            <a:spLocks noGrp="1"/>
          </p:cNvSpPr>
          <p:nvPr>
            <p:ph type="body"/>
          </p:nvPr>
        </p:nvSpPr>
        <p:spPr>
          <a:xfrm>
            <a:off x="415800" y="1536480"/>
            <a:ext cx="11359440" cy="4552560"/>
          </a:xfrm>
          <a:prstGeom prst="rect">
            <a:avLst/>
          </a:prstGeom>
          <a:noFill/>
          <a:ln w="0">
            <a:noFill/>
          </a:ln>
        </p:spPr>
        <p:txBody>
          <a:bodyPr lIns="122040" tIns="122040" rIns="122040" bIns="122040" anchor="t">
            <a:normAutofit/>
          </a:bodyPr>
          <a:lstStyle/>
          <a:p>
            <a:pPr marL="432000" indent="-324000" defTabSz="914400">
              <a:lnSpc>
                <a:spcPct val="100000"/>
              </a:lnSpc>
              <a:spcBef>
                <a:spcPts val="1417"/>
              </a:spcBef>
              <a:buClr>
                <a:srgbClr val="000000"/>
              </a:buClr>
              <a:buSzPct val="45000"/>
              <a:buFont typeface="Wingdings" charset="2"/>
              <a:buChar char=""/>
            </a:pPr>
            <a:r>
              <a:rPr lang="it-IT" sz="2400" b="0" u="none" strike="noStrike">
                <a:solidFill>
                  <a:srgbClr val="000000"/>
                </a:solidFill>
                <a:effectLst/>
                <a:uFillTx/>
                <a:latin typeface="Arial"/>
              </a:rPr>
              <a:t>Fai clic per modificare il formato del testo della struttura</a:t>
            </a:r>
          </a:p>
          <a:p>
            <a:pPr marL="864000" lvl="1" indent="-324000" defTabSz="914400">
              <a:lnSpc>
                <a:spcPct val="100000"/>
              </a:lnSpc>
              <a:spcBef>
                <a:spcPts val="1134"/>
              </a:spcBef>
              <a:buClr>
                <a:srgbClr val="000000"/>
              </a:buClr>
              <a:buSzPct val="75000"/>
              <a:buFont typeface="Symbol" charset="2"/>
              <a:buChar char=""/>
            </a:pPr>
            <a:r>
              <a:rPr lang="it-IT" sz="2400" b="0" u="none" strike="noStrike">
                <a:solidFill>
                  <a:srgbClr val="000000"/>
                </a:solidFill>
                <a:effectLst/>
                <a:uFillTx/>
                <a:latin typeface="Arial"/>
              </a:rPr>
              <a:t>Secondo livello struttura</a:t>
            </a:r>
          </a:p>
          <a:p>
            <a:pPr marL="1296000" lvl="2" indent="-288000" defTabSz="914400">
              <a:lnSpc>
                <a:spcPct val="100000"/>
              </a:lnSpc>
              <a:spcBef>
                <a:spcPts val="850"/>
              </a:spcBef>
              <a:buClr>
                <a:srgbClr val="000000"/>
              </a:buClr>
              <a:buSzPct val="45000"/>
              <a:buFont typeface="Wingdings" charset="2"/>
              <a:buChar char=""/>
            </a:pPr>
            <a:r>
              <a:rPr lang="it-IT" sz="2400" b="0" u="none" strike="noStrike">
                <a:solidFill>
                  <a:srgbClr val="000000"/>
                </a:solidFill>
                <a:effectLst/>
                <a:uFillTx/>
                <a:latin typeface="Arial"/>
              </a:rPr>
              <a:t>Terzo livello struttura</a:t>
            </a:r>
          </a:p>
          <a:p>
            <a:pPr marL="1728000" lvl="3" indent="-216000" defTabSz="914400">
              <a:lnSpc>
                <a:spcPct val="100000"/>
              </a:lnSpc>
              <a:spcBef>
                <a:spcPts val="567"/>
              </a:spcBef>
              <a:buClr>
                <a:srgbClr val="000000"/>
              </a:buClr>
              <a:buSzPct val="75000"/>
              <a:buFont typeface="Symbol" charset="2"/>
              <a:buChar char=""/>
            </a:pPr>
            <a:r>
              <a:rPr lang="it-IT" sz="2400" b="0" u="none" strike="noStrike">
                <a:solidFill>
                  <a:srgbClr val="000000"/>
                </a:solidFill>
                <a:effectLst/>
                <a:uFillTx/>
                <a:latin typeface="Arial"/>
              </a:rPr>
              <a:t>Quarto livello struttura</a:t>
            </a:r>
          </a:p>
          <a:p>
            <a:pPr marL="2160000" lvl="4"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Quinto livello struttura</a:t>
            </a:r>
          </a:p>
          <a:p>
            <a:pPr marL="2592000" lvl="5"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Sesto livello struttura</a:t>
            </a:r>
          </a:p>
          <a:p>
            <a:pPr marL="3024000" lvl="6" indent="-216000" defTabSz="914400">
              <a:lnSpc>
                <a:spcPct val="100000"/>
              </a:lnSpc>
              <a:spcBef>
                <a:spcPts val="283"/>
              </a:spcBef>
              <a:buClr>
                <a:srgbClr val="000000"/>
              </a:buClr>
              <a:buSzPct val="45000"/>
              <a:buFont typeface="Wingdings" charset="2"/>
              <a:buChar char=""/>
            </a:pPr>
            <a:r>
              <a:rPr lang="it-IT" sz="2400" b="0" u="none" strike="noStrike">
                <a:solidFill>
                  <a:srgbClr val="000000"/>
                </a:solidFill>
                <a:effectLst/>
                <a:uFillTx/>
                <a:latin typeface="Arial"/>
              </a:rPr>
              <a:t>Settimo livello struttura</a:t>
            </a:r>
          </a:p>
        </p:txBody>
      </p:sp>
      <p:sp>
        <p:nvSpPr>
          <p:cNvPr id="11" name="PlaceHolder 3"/>
          <p:cNvSpPr>
            <a:spLocks noGrp="1"/>
          </p:cNvSpPr>
          <p:nvPr>
            <p:ph type="sldNum" idx="5"/>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1CFD5E4B-6E9D-4498-B58E-FADFA5544056}"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rgbClr val="FFFFFF"/>
        </a:solidFill>
        <a:effectLst/>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415800" y="593280"/>
            <a:ext cx="11359440" cy="761040"/>
          </a:xfrm>
          <a:prstGeom prst="rect">
            <a:avLst/>
          </a:prstGeom>
          <a:noFill/>
          <a:ln w="0">
            <a:noFill/>
          </a:ln>
        </p:spPr>
        <p:txBody>
          <a:bodyPr lIns="122040" tIns="122040" rIns="122040" bIns="122040" anchor="t">
            <a:normAutofit lnSpcReduction="9999"/>
          </a:bodyPr>
          <a:lstStyle/>
          <a:p>
            <a:pPr indent="0" defTabSz="914400">
              <a:lnSpc>
                <a:spcPct val="100000"/>
              </a:lnSpc>
              <a:buNone/>
              <a:tabLst>
                <a:tab pos="0" algn="l"/>
              </a:tabLst>
            </a:pPr>
            <a:r>
              <a:rPr lang="it-IT" sz="3700" b="0" u="none" strike="noStrike">
                <a:solidFill>
                  <a:srgbClr val="000000"/>
                </a:solidFill>
                <a:effectLst/>
                <a:uFillTx/>
                <a:latin typeface="Arial"/>
              </a:rPr>
              <a:t>Fai clic per modificare il formato del testo del titolo</a:t>
            </a:r>
          </a:p>
        </p:txBody>
      </p:sp>
      <p:sp>
        <p:nvSpPr>
          <p:cNvPr id="13" name="PlaceHolder 2"/>
          <p:cNvSpPr>
            <a:spLocks noGrp="1"/>
          </p:cNvSpPr>
          <p:nvPr>
            <p:ph type="body"/>
          </p:nvPr>
        </p:nvSpPr>
        <p:spPr>
          <a:xfrm>
            <a:off x="415800" y="1536480"/>
            <a:ext cx="5331240" cy="4552560"/>
          </a:xfrm>
          <a:prstGeom prst="rect">
            <a:avLst/>
          </a:prstGeom>
          <a:noFill/>
          <a:ln w="0">
            <a:noFill/>
          </a:ln>
        </p:spPr>
        <p:txBody>
          <a:bodyPr lIns="122040" tIns="122040" rIns="122040" bIns="122040" anchor="t">
            <a:normAutofit/>
          </a:bodyPr>
          <a:lstStyle/>
          <a:p>
            <a:pPr marL="432000" indent="-324000" defTabSz="914400">
              <a:lnSpc>
                <a:spcPct val="100000"/>
              </a:lnSpc>
              <a:spcBef>
                <a:spcPts val="1417"/>
              </a:spcBef>
              <a:buClr>
                <a:srgbClr val="000000"/>
              </a:buClr>
              <a:buSzPct val="45000"/>
              <a:buFont typeface="Wingdings" charset="2"/>
              <a:buChar char=""/>
            </a:pPr>
            <a:r>
              <a:rPr lang="it-IT" sz="1900" b="0" u="none" strike="noStrike">
                <a:solidFill>
                  <a:srgbClr val="000000"/>
                </a:solidFill>
                <a:effectLst/>
                <a:uFillTx/>
                <a:latin typeface="Arial"/>
              </a:rPr>
              <a:t>Fai clic per modificare il formato del testo della struttura</a:t>
            </a:r>
          </a:p>
          <a:p>
            <a:pPr marL="864000" lvl="1" indent="-324000" defTabSz="914400">
              <a:lnSpc>
                <a:spcPct val="100000"/>
              </a:lnSpc>
              <a:spcBef>
                <a:spcPts val="1134"/>
              </a:spcBef>
              <a:buClr>
                <a:srgbClr val="000000"/>
              </a:buClr>
              <a:buSzPct val="75000"/>
              <a:buFont typeface="Symbol" charset="2"/>
              <a:buChar char=""/>
            </a:pPr>
            <a:r>
              <a:rPr lang="it-IT" sz="1900" b="0" u="none" strike="noStrike">
                <a:solidFill>
                  <a:srgbClr val="000000"/>
                </a:solidFill>
                <a:effectLst/>
                <a:uFillTx/>
                <a:latin typeface="Arial"/>
              </a:rPr>
              <a:t>Secondo livello struttura</a:t>
            </a:r>
          </a:p>
          <a:p>
            <a:pPr marL="1296000" lvl="2" indent="-288000" defTabSz="914400">
              <a:lnSpc>
                <a:spcPct val="100000"/>
              </a:lnSpc>
              <a:spcBef>
                <a:spcPts val="850"/>
              </a:spcBef>
              <a:buClr>
                <a:srgbClr val="000000"/>
              </a:buClr>
              <a:buSzPct val="45000"/>
              <a:buFont typeface="Wingdings" charset="2"/>
              <a:buChar char=""/>
            </a:pPr>
            <a:r>
              <a:rPr lang="it-IT" sz="1900" b="0" u="none" strike="noStrike">
                <a:solidFill>
                  <a:srgbClr val="000000"/>
                </a:solidFill>
                <a:effectLst/>
                <a:uFillTx/>
                <a:latin typeface="Arial"/>
              </a:rPr>
              <a:t>Terzo livello struttura</a:t>
            </a:r>
          </a:p>
          <a:p>
            <a:pPr marL="1728000" lvl="3" indent="-216000" defTabSz="914400">
              <a:lnSpc>
                <a:spcPct val="100000"/>
              </a:lnSpc>
              <a:spcBef>
                <a:spcPts val="567"/>
              </a:spcBef>
              <a:buClr>
                <a:srgbClr val="000000"/>
              </a:buClr>
              <a:buSzPct val="75000"/>
              <a:buFont typeface="Symbol" charset="2"/>
              <a:buChar char=""/>
            </a:pPr>
            <a:r>
              <a:rPr lang="it-IT" sz="1900" b="0" u="none" strike="noStrike">
                <a:solidFill>
                  <a:srgbClr val="000000"/>
                </a:solidFill>
                <a:effectLst/>
                <a:uFillTx/>
                <a:latin typeface="Arial"/>
              </a:rPr>
              <a:t>Quarto livello struttura</a:t>
            </a:r>
          </a:p>
          <a:p>
            <a:pPr marL="2160000" lvl="4" indent="-216000" defTabSz="914400">
              <a:lnSpc>
                <a:spcPct val="100000"/>
              </a:lnSpc>
              <a:spcBef>
                <a:spcPts val="283"/>
              </a:spcBef>
              <a:buClr>
                <a:srgbClr val="000000"/>
              </a:buClr>
              <a:buSzPct val="45000"/>
              <a:buFont typeface="Wingdings" charset="2"/>
              <a:buChar char=""/>
            </a:pPr>
            <a:r>
              <a:rPr lang="it-IT" sz="1900" b="0" u="none" strike="noStrike">
                <a:solidFill>
                  <a:srgbClr val="000000"/>
                </a:solidFill>
                <a:effectLst/>
                <a:uFillTx/>
                <a:latin typeface="Arial"/>
              </a:rPr>
              <a:t>Quinto livello struttura</a:t>
            </a:r>
          </a:p>
          <a:p>
            <a:pPr marL="2592000" lvl="5" indent="-216000" defTabSz="914400">
              <a:lnSpc>
                <a:spcPct val="100000"/>
              </a:lnSpc>
              <a:spcBef>
                <a:spcPts val="283"/>
              </a:spcBef>
              <a:buClr>
                <a:srgbClr val="000000"/>
              </a:buClr>
              <a:buSzPct val="45000"/>
              <a:buFont typeface="Wingdings" charset="2"/>
              <a:buChar char=""/>
            </a:pPr>
            <a:r>
              <a:rPr lang="it-IT" sz="1900" b="0" u="none" strike="noStrike">
                <a:solidFill>
                  <a:srgbClr val="000000"/>
                </a:solidFill>
                <a:effectLst/>
                <a:uFillTx/>
                <a:latin typeface="Arial"/>
              </a:rPr>
              <a:t>Sesto livello struttura</a:t>
            </a:r>
          </a:p>
          <a:p>
            <a:pPr marL="3024000" lvl="6" indent="-216000" defTabSz="914400">
              <a:lnSpc>
                <a:spcPct val="100000"/>
              </a:lnSpc>
              <a:spcBef>
                <a:spcPts val="283"/>
              </a:spcBef>
              <a:buClr>
                <a:srgbClr val="000000"/>
              </a:buClr>
              <a:buSzPct val="45000"/>
              <a:buFont typeface="Wingdings" charset="2"/>
              <a:buChar char=""/>
            </a:pPr>
            <a:r>
              <a:rPr lang="it-IT" sz="1900" b="0" u="none" strike="noStrike">
                <a:solidFill>
                  <a:srgbClr val="000000"/>
                </a:solidFill>
                <a:effectLst/>
                <a:uFillTx/>
                <a:latin typeface="Arial"/>
              </a:rPr>
              <a:t>Settimo livello struttura</a:t>
            </a:r>
          </a:p>
        </p:txBody>
      </p:sp>
      <p:sp>
        <p:nvSpPr>
          <p:cNvPr id="14" name="PlaceHolder 3"/>
          <p:cNvSpPr>
            <a:spLocks noGrp="1"/>
          </p:cNvSpPr>
          <p:nvPr>
            <p:ph type="body"/>
          </p:nvPr>
        </p:nvSpPr>
        <p:spPr>
          <a:xfrm>
            <a:off x="6444000" y="1536480"/>
            <a:ext cx="5331240" cy="4552560"/>
          </a:xfrm>
          <a:prstGeom prst="rect">
            <a:avLst/>
          </a:prstGeom>
          <a:noFill/>
          <a:ln w="0">
            <a:noFill/>
          </a:ln>
        </p:spPr>
        <p:txBody>
          <a:bodyPr lIns="122040" tIns="122040" rIns="122040" bIns="122040" anchor="t">
            <a:normAutofit/>
          </a:bodyPr>
          <a:lstStyle/>
          <a:p>
            <a:pPr marL="432000" indent="-324000" defTabSz="914400">
              <a:lnSpc>
                <a:spcPct val="100000"/>
              </a:lnSpc>
              <a:spcBef>
                <a:spcPts val="1417"/>
              </a:spcBef>
              <a:buClr>
                <a:srgbClr val="000000"/>
              </a:buClr>
              <a:buSzPct val="45000"/>
              <a:buFont typeface="Wingdings" charset="2"/>
              <a:buChar char=""/>
            </a:pPr>
            <a:r>
              <a:rPr lang="it-IT" sz="1900" b="0" u="none" strike="noStrike">
                <a:solidFill>
                  <a:srgbClr val="000000"/>
                </a:solidFill>
                <a:effectLst/>
                <a:uFillTx/>
                <a:latin typeface="Arial"/>
              </a:rPr>
              <a:t>Fai clic per modificare il formato del testo della struttura</a:t>
            </a:r>
          </a:p>
          <a:p>
            <a:pPr marL="864000" lvl="1" indent="-324000" defTabSz="914400">
              <a:lnSpc>
                <a:spcPct val="100000"/>
              </a:lnSpc>
              <a:spcBef>
                <a:spcPts val="1134"/>
              </a:spcBef>
              <a:buClr>
                <a:srgbClr val="000000"/>
              </a:buClr>
              <a:buSzPct val="75000"/>
              <a:buFont typeface="Symbol" charset="2"/>
              <a:buChar char=""/>
            </a:pPr>
            <a:r>
              <a:rPr lang="it-IT" sz="1900" b="0" u="none" strike="noStrike">
                <a:solidFill>
                  <a:srgbClr val="000000"/>
                </a:solidFill>
                <a:effectLst/>
                <a:uFillTx/>
                <a:latin typeface="Arial"/>
              </a:rPr>
              <a:t>Secondo livello struttura</a:t>
            </a:r>
          </a:p>
          <a:p>
            <a:pPr marL="1296000" lvl="2" indent="-288000" defTabSz="914400">
              <a:lnSpc>
                <a:spcPct val="100000"/>
              </a:lnSpc>
              <a:spcBef>
                <a:spcPts val="850"/>
              </a:spcBef>
              <a:buClr>
                <a:srgbClr val="000000"/>
              </a:buClr>
              <a:buSzPct val="45000"/>
              <a:buFont typeface="Wingdings" charset="2"/>
              <a:buChar char=""/>
            </a:pPr>
            <a:r>
              <a:rPr lang="it-IT" sz="1900" b="0" u="none" strike="noStrike">
                <a:solidFill>
                  <a:srgbClr val="000000"/>
                </a:solidFill>
                <a:effectLst/>
                <a:uFillTx/>
                <a:latin typeface="Arial"/>
              </a:rPr>
              <a:t>Terzo livello struttura</a:t>
            </a:r>
          </a:p>
          <a:p>
            <a:pPr marL="1728000" lvl="3" indent="-216000" defTabSz="914400">
              <a:lnSpc>
                <a:spcPct val="100000"/>
              </a:lnSpc>
              <a:spcBef>
                <a:spcPts val="567"/>
              </a:spcBef>
              <a:buClr>
                <a:srgbClr val="000000"/>
              </a:buClr>
              <a:buSzPct val="75000"/>
              <a:buFont typeface="Symbol" charset="2"/>
              <a:buChar char=""/>
            </a:pPr>
            <a:r>
              <a:rPr lang="it-IT" sz="1900" b="0" u="none" strike="noStrike">
                <a:solidFill>
                  <a:srgbClr val="000000"/>
                </a:solidFill>
                <a:effectLst/>
                <a:uFillTx/>
                <a:latin typeface="Arial"/>
              </a:rPr>
              <a:t>Quarto livello struttura</a:t>
            </a:r>
          </a:p>
          <a:p>
            <a:pPr marL="2160000" lvl="4" indent="-216000" defTabSz="914400">
              <a:lnSpc>
                <a:spcPct val="100000"/>
              </a:lnSpc>
              <a:spcBef>
                <a:spcPts val="283"/>
              </a:spcBef>
              <a:buClr>
                <a:srgbClr val="000000"/>
              </a:buClr>
              <a:buSzPct val="45000"/>
              <a:buFont typeface="Wingdings" charset="2"/>
              <a:buChar char=""/>
            </a:pPr>
            <a:r>
              <a:rPr lang="it-IT" sz="1900" b="0" u="none" strike="noStrike">
                <a:solidFill>
                  <a:srgbClr val="000000"/>
                </a:solidFill>
                <a:effectLst/>
                <a:uFillTx/>
                <a:latin typeface="Arial"/>
              </a:rPr>
              <a:t>Quinto livello struttura</a:t>
            </a:r>
          </a:p>
          <a:p>
            <a:pPr marL="2592000" lvl="5" indent="-216000" defTabSz="914400">
              <a:lnSpc>
                <a:spcPct val="100000"/>
              </a:lnSpc>
              <a:spcBef>
                <a:spcPts val="283"/>
              </a:spcBef>
              <a:buClr>
                <a:srgbClr val="000000"/>
              </a:buClr>
              <a:buSzPct val="45000"/>
              <a:buFont typeface="Wingdings" charset="2"/>
              <a:buChar char=""/>
            </a:pPr>
            <a:r>
              <a:rPr lang="it-IT" sz="1900" b="0" u="none" strike="noStrike">
                <a:solidFill>
                  <a:srgbClr val="000000"/>
                </a:solidFill>
                <a:effectLst/>
                <a:uFillTx/>
                <a:latin typeface="Arial"/>
              </a:rPr>
              <a:t>Sesto livello struttura</a:t>
            </a:r>
          </a:p>
          <a:p>
            <a:pPr marL="3024000" lvl="6" indent="-216000" defTabSz="914400">
              <a:lnSpc>
                <a:spcPct val="100000"/>
              </a:lnSpc>
              <a:spcBef>
                <a:spcPts val="283"/>
              </a:spcBef>
              <a:buClr>
                <a:srgbClr val="000000"/>
              </a:buClr>
              <a:buSzPct val="45000"/>
              <a:buFont typeface="Wingdings" charset="2"/>
              <a:buChar char=""/>
            </a:pPr>
            <a:r>
              <a:rPr lang="it-IT" sz="1900" b="0" u="none" strike="noStrike">
                <a:solidFill>
                  <a:srgbClr val="000000"/>
                </a:solidFill>
                <a:effectLst/>
                <a:uFillTx/>
                <a:latin typeface="Arial"/>
              </a:rPr>
              <a:t>Settimo livello struttura</a:t>
            </a:r>
          </a:p>
        </p:txBody>
      </p:sp>
      <p:sp>
        <p:nvSpPr>
          <p:cNvPr id="15" name="PlaceHolder 4"/>
          <p:cNvSpPr>
            <a:spLocks noGrp="1"/>
          </p:cNvSpPr>
          <p:nvPr>
            <p:ph type="sldNum" idx="6"/>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2E99A9AE-DBCE-4B7C-A123-B2BF3FF8BFCC}"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rgbClr val="FFFFFF"/>
        </a:solidFill>
        <a:effectLst/>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415800" y="593280"/>
            <a:ext cx="11359440" cy="761040"/>
          </a:xfrm>
          <a:prstGeom prst="rect">
            <a:avLst/>
          </a:prstGeom>
          <a:noFill/>
          <a:ln w="0">
            <a:noFill/>
          </a:ln>
        </p:spPr>
        <p:txBody>
          <a:bodyPr lIns="122040" tIns="122040" rIns="122040" bIns="122040" anchor="t">
            <a:normAutofit lnSpcReduction="9999"/>
          </a:bodyPr>
          <a:lstStyle/>
          <a:p>
            <a:pPr indent="0" defTabSz="914400">
              <a:lnSpc>
                <a:spcPct val="100000"/>
              </a:lnSpc>
              <a:buNone/>
              <a:tabLst>
                <a:tab pos="0" algn="l"/>
              </a:tabLst>
            </a:pPr>
            <a:r>
              <a:rPr lang="it-IT" sz="3700" b="0" u="none" strike="noStrike">
                <a:solidFill>
                  <a:srgbClr val="000000"/>
                </a:solidFill>
                <a:effectLst/>
                <a:uFillTx/>
                <a:latin typeface="Arial"/>
              </a:rPr>
              <a:t>Fai clic per modificare il formato del testo del titolo</a:t>
            </a:r>
          </a:p>
        </p:txBody>
      </p:sp>
      <p:sp>
        <p:nvSpPr>
          <p:cNvPr id="17" name="PlaceHolder 2"/>
          <p:cNvSpPr>
            <a:spLocks noGrp="1"/>
          </p:cNvSpPr>
          <p:nvPr>
            <p:ph type="sldNum" idx="7"/>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7B81FCFE-FB62-4915-8ADD-3A379F3A5C7B}"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rgbClr val="FFFFFF"/>
        </a:solidFill>
        <a:effectLst/>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415800" y="740880"/>
            <a:ext cx="3741840" cy="1005120"/>
          </a:xfrm>
          <a:prstGeom prst="rect">
            <a:avLst/>
          </a:prstGeom>
          <a:noFill/>
          <a:ln w="0">
            <a:noFill/>
          </a:ln>
        </p:spPr>
        <p:txBody>
          <a:bodyPr lIns="122040" tIns="122040" rIns="122040" bIns="122040" anchor="b">
            <a:normAutofit fontScale="70000" lnSpcReduction="19999"/>
          </a:bodyPr>
          <a:lstStyle/>
          <a:p>
            <a:pPr indent="0" defTabSz="914400">
              <a:lnSpc>
                <a:spcPct val="100000"/>
              </a:lnSpc>
              <a:buNone/>
              <a:tabLst>
                <a:tab pos="0" algn="l"/>
              </a:tabLst>
            </a:pPr>
            <a:r>
              <a:rPr lang="it-IT" sz="3200" b="0" u="none" strike="noStrike">
                <a:solidFill>
                  <a:srgbClr val="000000"/>
                </a:solidFill>
                <a:effectLst/>
                <a:uFillTx/>
                <a:latin typeface="Arial"/>
              </a:rPr>
              <a:t>Fai clic per modificare il formato del testo del titolo</a:t>
            </a:r>
          </a:p>
        </p:txBody>
      </p:sp>
      <p:sp>
        <p:nvSpPr>
          <p:cNvPr id="19" name="PlaceHolder 2"/>
          <p:cNvSpPr>
            <a:spLocks noGrp="1"/>
          </p:cNvSpPr>
          <p:nvPr>
            <p:ph type="body"/>
          </p:nvPr>
        </p:nvSpPr>
        <p:spPr>
          <a:xfrm>
            <a:off x="415800" y="1852920"/>
            <a:ext cx="3741840" cy="4236840"/>
          </a:xfrm>
          <a:prstGeom prst="rect">
            <a:avLst/>
          </a:prstGeom>
          <a:noFill/>
          <a:ln w="0">
            <a:noFill/>
          </a:ln>
        </p:spPr>
        <p:txBody>
          <a:bodyPr lIns="122040" tIns="122040" rIns="122040" bIns="122040" anchor="t">
            <a:normAutofit fontScale="92500" lnSpcReduction="9999"/>
          </a:bodyPr>
          <a:lstStyle/>
          <a:p>
            <a:pPr marL="432000" indent="-324000" defTabSz="914400">
              <a:lnSpc>
                <a:spcPct val="100000"/>
              </a:lnSpc>
              <a:spcBef>
                <a:spcPts val="1417"/>
              </a:spcBef>
              <a:buClr>
                <a:srgbClr val="000000"/>
              </a:buClr>
              <a:buSzPct val="45000"/>
              <a:buFont typeface="Wingdings" charset="2"/>
              <a:buChar char=""/>
            </a:pPr>
            <a:r>
              <a:rPr lang="it-IT" sz="1600" b="0" u="none" strike="noStrike">
                <a:solidFill>
                  <a:srgbClr val="000000"/>
                </a:solidFill>
                <a:effectLst/>
                <a:uFillTx/>
                <a:latin typeface="Arial"/>
              </a:rPr>
              <a:t>Fai clic per modificare il formato del testo della struttura</a:t>
            </a:r>
          </a:p>
          <a:p>
            <a:pPr marL="864000" lvl="1" indent="-324000" defTabSz="914400">
              <a:lnSpc>
                <a:spcPct val="100000"/>
              </a:lnSpc>
              <a:spcBef>
                <a:spcPts val="1134"/>
              </a:spcBef>
              <a:buClr>
                <a:srgbClr val="000000"/>
              </a:buClr>
              <a:buSzPct val="75000"/>
              <a:buFont typeface="Symbol" charset="2"/>
              <a:buChar char=""/>
            </a:pPr>
            <a:r>
              <a:rPr lang="it-IT" sz="1600" b="0" u="none" strike="noStrike">
                <a:solidFill>
                  <a:srgbClr val="000000"/>
                </a:solidFill>
                <a:effectLst/>
                <a:uFillTx/>
                <a:latin typeface="Arial"/>
              </a:rPr>
              <a:t>Secondo livello struttura</a:t>
            </a:r>
          </a:p>
          <a:p>
            <a:pPr marL="1296000" lvl="2" indent="-288000" defTabSz="914400">
              <a:lnSpc>
                <a:spcPct val="100000"/>
              </a:lnSpc>
              <a:spcBef>
                <a:spcPts val="850"/>
              </a:spcBef>
              <a:buClr>
                <a:srgbClr val="000000"/>
              </a:buClr>
              <a:buSzPct val="45000"/>
              <a:buFont typeface="Wingdings" charset="2"/>
              <a:buChar char=""/>
            </a:pPr>
            <a:r>
              <a:rPr lang="it-IT" sz="1600" b="0" u="none" strike="noStrike">
                <a:solidFill>
                  <a:srgbClr val="000000"/>
                </a:solidFill>
                <a:effectLst/>
                <a:uFillTx/>
                <a:latin typeface="Arial"/>
              </a:rPr>
              <a:t>Terzo livello struttura</a:t>
            </a:r>
          </a:p>
          <a:p>
            <a:pPr marL="1728000" lvl="3" indent="-216000" defTabSz="914400">
              <a:lnSpc>
                <a:spcPct val="100000"/>
              </a:lnSpc>
              <a:spcBef>
                <a:spcPts val="567"/>
              </a:spcBef>
              <a:buClr>
                <a:srgbClr val="000000"/>
              </a:buClr>
              <a:buSzPct val="75000"/>
              <a:buFont typeface="Symbol" charset="2"/>
              <a:buChar char=""/>
            </a:pPr>
            <a:r>
              <a:rPr lang="it-IT" sz="1600" b="0" u="none" strike="noStrike">
                <a:solidFill>
                  <a:srgbClr val="000000"/>
                </a:solidFill>
                <a:effectLst/>
                <a:uFillTx/>
                <a:latin typeface="Arial"/>
              </a:rPr>
              <a:t>Quarto livello struttura</a:t>
            </a:r>
          </a:p>
          <a:p>
            <a:pPr marL="2160000" lvl="4" indent="-216000" defTabSz="914400">
              <a:lnSpc>
                <a:spcPct val="100000"/>
              </a:lnSpc>
              <a:spcBef>
                <a:spcPts val="283"/>
              </a:spcBef>
              <a:buClr>
                <a:srgbClr val="000000"/>
              </a:buClr>
              <a:buSzPct val="45000"/>
              <a:buFont typeface="Wingdings" charset="2"/>
              <a:buChar char=""/>
            </a:pPr>
            <a:r>
              <a:rPr lang="it-IT" sz="1600" b="0" u="none" strike="noStrike">
                <a:solidFill>
                  <a:srgbClr val="000000"/>
                </a:solidFill>
                <a:effectLst/>
                <a:uFillTx/>
                <a:latin typeface="Arial"/>
              </a:rPr>
              <a:t>Quinto livello struttura</a:t>
            </a:r>
          </a:p>
          <a:p>
            <a:pPr marL="2592000" lvl="5" indent="-216000" defTabSz="914400">
              <a:lnSpc>
                <a:spcPct val="100000"/>
              </a:lnSpc>
              <a:spcBef>
                <a:spcPts val="283"/>
              </a:spcBef>
              <a:buClr>
                <a:srgbClr val="000000"/>
              </a:buClr>
              <a:buSzPct val="45000"/>
              <a:buFont typeface="Wingdings" charset="2"/>
              <a:buChar char=""/>
            </a:pPr>
            <a:r>
              <a:rPr lang="it-IT" sz="1600" b="0" u="none" strike="noStrike">
                <a:solidFill>
                  <a:srgbClr val="000000"/>
                </a:solidFill>
                <a:effectLst/>
                <a:uFillTx/>
                <a:latin typeface="Arial"/>
              </a:rPr>
              <a:t>Sesto livello struttura</a:t>
            </a:r>
          </a:p>
          <a:p>
            <a:pPr marL="3024000" lvl="6" indent="-216000" defTabSz="914400">
              <a:lnSpc>
                <a:spcPct val="100000"/>
              </a:lnSpc>
              <a:spcBef>
                <a:spcPts val="283"/>
              </a:spcBef>
              <a:buClr>
                <a:srgbClr val="000000"/>
              </a:buClr>
              <a:buSzPct val="45000"/>
              <a:buFont typeface="Wingdings" charset="2"/>
              <a:buChar char=""/>
            </a:pPr>
            <a:r>
              <a:rPr lang="it-IT" sz="1600" b="0" u="none" strike="noStrike">
                <a:solidFill>
                  <a:srgbClr val="000000"/>
                </a:solidFill>
                <a:effectLst/>
                <a:uFillTx/>
                <a:latin typeface="Arial"/>
              </a:rPr>
              <a:t>Settimo livello struttura</a:t>
            </a:r>
          </a:p>
        </p:txBody>
      </p:sp>
      <p:sp>
        <p:nvSpPr>
          <p:cNvPr id="20" name="PlaceHolder 3"/>
          <p:cNvSpPr>
            <a:spLocks noGrp="1"/>
          </p:cNvSpPr>
          <p:nvPr>
            <p:ph type="sldNum" idx="8"/>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EDC0B971-2551-486A-80C0-52EC0066610B}"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rgbClr val="FFFFFF"/>
        </a:solidFill>
        <a:effectLst/>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653760" y="600120"/>
            <a:ext cx="8488800" cy="5451840"/>
          </a:xfrm>
          <a:prstGeom prst="rect">
            <a:avLst/>
          </a:prstGeom>
          <a:noFill/>
          <a:ln w="0">
            <a:noFill/>
          </a:ln>
        </p:spPr>
        <p:txBody>
          <a:bodyPr lIns="122040" tIns="122040" rIns="122040" bIns="122040" anchor="ctr">
            <a:normAutofit/>
          </a:bodyPr>
          <a:lstStyle/>
          <a:p>
            <a:pPr indent="0" defTabSz="914400">
              <a:lnSpc>
                <a:spcPct val="100000"/>
              </a:lnSpc>
              <a:buNone/>
              <a:tabLst>
                <a:tab pos="0" algn="l"/>
              </a:tabLst>
            </a:pPr>
            <a:r>
              <a:rPr lang="it-IT" sz="6400" b="0" u="none" strike="noStrike">
                <a:solidFill>
                  <a:srgbClr val="000000"/>
                </a:solidFill>
                <a:effectLst/>
                <a:uFillTx/>
                <a:latin typeface="Arial"/>
              </a:rPr>
              <a:t>Fai clic per modificare il formato del testo del titolo</a:t>
            </a:r>
          </a:p>
        </p:txBody>
      </p:sp>
      <p:sp>
        <p:nvSpPr>
          <p:cNvPr id="22" name="PlaceHolder 2"/>
          <p:cNvSpPr>
            <a:spLocks noGrp="1"/>
          </p:cNvSpPr>
          <p:nvPr>
            <p:ph type="sldNum" idx="9"/>
          </p:nvPr>
        </p:nvSpPr>
        <p:spPr>
          <a:xfrm>
            <a:off x="11297880" y="6217560"/>
            <a:ext cx="729360" cy="522360"/>
          </a:xfrm>
          <a:prstGeom prst="rect">
            <a:avLst/>
          </a:prstGeom>
          <a:noFill/>
          <a:ln w="0">
            <a:noFill/>
          </a:ln>
        </p:spPr>
        <p:txBody>
          <a:bodyPr lIns="122040" tIns="122040" rIns="122040" bIns="122040" anchor="ctr">
            <a:normAutofit/>
          </a:bodyPr>
          <a:lstStyle>
            <a:lvl1pPr indent="0" algn="r" defTabSz="914400">
              <a:lnSpc>
                <a:spcPct val="100000"/>
              </a:lnSpc>
              <a:buNone/>
              <a:tabLst>
                <a:tab pos="0" algn="l"/>
              </a:tabLst>
              <a:defRPr lang="it" sz="1300" b="0" u="none" strike="noStrike">
                <a:solidFill>
                  <a:schemeClr val="dk2"/>
                </a:solidFill>
                <a:effectLst/>
                <a:uFillTx/>
                <a:latin typeface="Arial"/>
                <a:ea typeface="Arial"/>
              </a:defRPr>
            </a:lvl1pPr>
          </a:lstStyle>
          <a:p>
            <a:pPr indent="0" algn="r" defTabSz="914400">
              <a:lnSpc>
                <a:spcPct val="100000"/>
              </a:lnSpc>
              <a:buNone/>
              <a:tabLst>
                <a:tab pos="0" algn="l"/>
              </a:tabLst>
            </a:pPr>
            <a:fld id="{0BC893BE-407D-4AF5-9B38-CB62194C12CD}" type="slidenum">
              <a:rPr lang="it" sz="1300" b="0" u="none" strike="noStrike">
                <a:solidFill>
                  <a:schemeClr val="dk2"/>
                </a:solidFill>
                <a:effectLst/>
                <a:uFillTx/>
                <a:latin typeface="Arial"/>
                <a:ea typeface="Arial"/>
              </a:rPr>
              <a:t>‹N›</a:t>
            </a:fld>
            <a:endParaRPr lang="it-IT" sz="1300" b="0" u="none" strike="noStrike">
              <a:solidFill>
                <a:srgbClr val="000000"/>
              </a:solidFill>
              <a:effectLst/>
              <a:uFillTx/>
              <a:latin typeface="Times New Roman"/>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PlaceHolder 1"/>
          <p:cNvSpPr>
            <a:spLocks noGrp="1"/>
          </p:cNvSpPr>
          <p:nvPr>
            <p:ph type="title"/>
          </p:nvPr>
        </p:nvSpPr>
        <p:spPr>
          <a:xfrm>
            <a:off x="797760" y="3918600"/>
            <a:ext cx="10961280" cy="1125360"/>
          </a:xfrm>
          <a:prstGeom prst="rect">
            <a:avLst/>
          </a:prstGeom>
          <a:noFill/>
          <a:ln w="0">
            <a:noFill/>
          </a:ln>
        </p:spPr>
        <p:txBody>
          <a:bodyPr lIns="122040" tIns="122040" rIns="122040" bIns="122040" anchor="b">
            <a:noAutofit/>
          </a:bodyPr>
          <a:lstStyle/>
          <a:p>
            <a:pPr indent="0" algn="ctr" defTabSz="914400">
              <a:lnSpc>
                <a:spcPct val="100000"/>
              </a:lnSpc>
              <a:buNone/>
              <a:tabLst>
                <a:tab pos="0" algn="l"/>
              </a:tabLst>
            </a:pPr>
            <a:r>
              <a:rPr lang="it" sz="3200" b="1" u="none" strike="noStrike">
                <a:solidFill>
                  <a:srgbClr val="000000"/>
                </a:solidFill>
                <a:effectLst/>
                <a:uFillTx/>
                <a:latin typeface="Times New Roman"/>
                <a:ea typeface="Times New Roman"/>
              </a:rPr>
              <a:t>Progetto e implementazione di un sistema embedded per la rilevazione degli ostacoli su auto radiocomandate</a:t>
            </a:r>
            <a:endParaRPr lang="it-IT" sz="3200" b="0" u="none" strike="noStrike">
              <a:solidFill>
                <a:srgbClr val="000000"/>
              </a:solidFill>
              <a:effectLst/>
              <a:uFillTx/>
              <a:latin typeface="Arial"/>
            </a:endParaRPr>
          </a:p>
        </p:txBody>
      </p:sp>
      <p:sp>
        <p:nvSpPr>
          <p:cNvPr id="33" name="PlaceHolder 2"/>
          <p:cNvSpPr>
            <a:spLocks noGrp="1"/>
          </p:cNvSpPr>
          <p:nvPr>
            <p:ph type="subTitle"/>
          </p:nvPr>
        </p:nvSpPr>
        <p:spPr>
          <a:xfrm>
            <a:off x="4364280" y="5148720"/>
            <a:ext cx="3827880" cy="1841760"/>
          </a:xfrm>
          <a:prstGeom prst="rect">
            <a:avLst/>
          </a:prstGeom>
          <a:noFill/>
          <a:ln w="0">
            <a:noFill/>
          </a:ln>
        </p:spPr>
        <p:txBody>
          <a:bodyPr lIns="122040" tIns="122040" rIns="122040" bIns="122040" anchor="t">
            <a:normAutofit fontScale="85000" lnSpcReduction="19999"/>
          </a:bodyPr>
          <a:lstStyle/>
          <a:p>
            <a:pPr marL="228600" indent="0" algn="ctr" defTabSz="914400">
              <a:lnSpc>
                <a:spcPct val="100000"/>
              </a:lnSpc>
              <a:spcBef>
                <a:spcPts val="1001"/>
              </a:spcBef>
              <a:buNone/>
              <a:tabLst>
                <a:tab pos="0" algn="l"/>
              </a:tabLst>
            </a:pPr>
            <a:r>
              <a:rPr lang="it" sz="1900" b="0" u="none" strike="noStrike">
                <a:solidFill>
                  <a:srgbClr val="000000"/>
                </a:solidFill>
                <a:effectLst/>
                <a:uFillTx/>
                <a:latin typeface="Arial"/>
                <a:ea typeface="Arial"/>
              </a:rPr>
              <a:t>Candidato: Pietro Fallanca</a:t>
            </a:r>
            <a:endParaRPr lang="it-IT" sz="1900" b="0" u="none" strike="noStrike">
              <a:solidFill>
                <a:srgbClr val="000000"/>
              </a:solidFill>
              <a:effectLst/>
              <a:uFillTx/>
              <a:latin typeface="Arial"/>
            </a:endParaRPr>
          </a:p>
          <a:p>
            <a:pPr marL="228600" indent="0" algn="ctr" defTabSz="914400">
              <a:lnSpc>
                <a:spcPct val="100000"/>
              </a:lnSpc>
              <a:spcBef>
                <a:spcPts val="1001"/>
              </a:spcBef>
              <a:buNone/>
              <a:tabLst>
                <a:tab pos="0" algn="l"/>
              </a:tabLst>
            </a:pPr>
            <a:endParaRPr lang="it-IT" sz="1900" b="0" u="none" strike="noStrike">
              <a:solidFill>
                <a:srgbClr val="000000"/>
              </a:solidFill>
              <a:effectLst/>
              <a:uFillTx/>
              <a:latin typeface="Arial"/>
            </a:endParaRPr>
          </a:p>
          <a:p>
            <a:pPr marL="228600" indent="0" algn="ctr" defTabSz="914400">
              <a:lnSpc>
                <a:spcPct val="100000"/>
              </a:lnSpc>
              <a:spcBef>
                <a:spcPts val="1001"/>
              </a:spcBef>
              <a:buNone/>
              <a:tabLst>
                <a:tab pos="0" algn="l"/>
              </a:tabLst>
            </a:pPr>
            <a:r>
              <a:rPr lang="it" sz="1900" b="0" u="none" strike="noStrike">
                <a:solidFill>
                  <a:srgbClr val="000000"/>
                </a:solidFill>
                <a:effectLst/>
                <a:uFillTx/>
                <a:latin typeface="Arial"/>
                <a:ea typeface="Arial"/>
              </a:rPr>
              <a:t>Relatore: Prof. Riccardo Berta</a:t>
            </a:r>
            <a:endParaRPr lang="it-IT" sz="1900" b="0" u="none" strike="noStrike">
              <a:solidFill>
                <a:srgbClr val="000000"/>
              </a:solidFill>
              <a:effectLst/>
              <a:uFillTx/>
              <a:latin typeface="Arial"/>
            </a:endParaRPr>
          </a:p>
          <a:p>
            <a:pPr marL="228600" indent="0" algn="ctr" defTabSz="914400">
              <a:lnSpc>
                <a:spcPct val="100000"/>
              </a:lnSpc>
              <a:spcBef>
                <a:spcPts val="1001"/>
              </a:spcBef>
              <a:buNone/>
              <a:tabLst>
                <a:tab pos="0" algn="l"/>
              </a:tabLst>
            </a:pPr>
            <a:endParaRPr lang="it-IT" sz="1900" b="0" u="none" strike="noStrike">
              <a:solidFill>
                <a:srgbClr val="000000"/>
              </a:solidFill>
              <a:effectLst/>
              <a:uFillTx/>
              <a:latin typeface="Arial"/>
            </a:endParaRPr>
          </a:p>
          <a:p>
            <a:pPr marL="228600" indent="0" algn="ctr" defTabSz="914400">
              <a:lnSpc>
                <a:spcPct val="100000"/>
              </a:lnSpc>
              <a:spcBef>
                <a:spcPts val="1001"/>
              </a:spcBef>
              <a:buNone/>
              <a:tabLst>
                <a:tab pos="0" algn="l"/>
              </a:tabLst>
            </a:pPr>
            <a:r>
              <a:rPr lang="it" sz="1900" b="0" u="none" strike="noStrike">
                <a:solidFill>
                  <a:srgbClr val="000000"/>
                </a:solidFill>
                <a:effectLst/>
                <a:uFillTx/>
                <a:latin typeface="Arial"/>
                <a:ea typeface="Arial"/>
              </a:rPr>
              <a:t>Correlatore: Dr. Matteo Fresta</a:t>
            </a:r>
            <a:endParaRPr lang="it-IT" sz="1900" b="0" u="none" strike="noStrike">
              <a:solidFill>
                <a:srgbClr val="000000"/>
              </a:solidFill>
              <a:effectLst/>
              <a:uFillTx/>
              <a:latin typeface="Arial"/>
            </a:endParaRPr>
          </a:p>
          <a:p>
            <a:pPr marL="228600" indent="0" algn="ctr" defTabSz="914400">
              <a:lnSpc>
                <a:spcPct val="100000"/>
              </a:lnSpc>
              <a:spcBef>
                <a:spcPts val="1001"/>
              </a:spcBef>
              <a:buNone/>
              <a:tabLst>
                <a:tab pos="0" algn="l"/>
              </a:tabLst>
            </a:pPr>
            <a:endParaRPr lang="it-IT" sz="3700" b="0" u="none" strike="noStrike">
              <a:solidFill>
                <a:srgbClr val="000000"/>
              </a:solidFill>
              <a:effectLst/>
              <a:uFillTx/>
              <a:latin typeface="Arial"/>
            </a:endParaRPr>
          </a:p>
        </p:txBody>
      </p:sp>
      <p:pic>
        <p:nvPicPr>
          <p:cNvPr id="34" name="Google Shape;56;p13"/>
          <p:cNvPicPr/>
          <p:nvPr/>
        </p:nvPicPr>
        <p:blipFill>
          <a:blip r:embed="rId2"/>
          <a:stretch/>
        </p:blipFill>
        <p:spPr>
          <a:xfrm>
            <a:off x="3911040" y="244800"/>
            <a:ext cx="4734360" cy="2624040"/>
          </a:xfrm>
          <a:prstGeom prst="rect">
            <a:avLst/>
          </a:prstGeom>
          <a:noFill/>
          <a:ln w="0">
            <a:noFill/>
          </a:ln>
        </p:spPr>
      </p:pic>
      <p:sp>
        <p:nvSpPr>
          <p:cNvPr id="35" name="PlaceHolder 3"/>
          <p:cNvSpPr>
            <a:spLocks noGrp="1"/>
          </p:cNvSpPr>
          <p:nvPr>
            <p:ph type="title"/>
          </p:nvPr>
        </p:nvSpPr>
        <p:spPr>
          <a:xfrm>
            <a:off x="1659240" y="3252960"/>
            <a:ext cx="9237960" cy="467280"/>
          </a:xfrm>
          <a:prstGeom prst="rect">
            <a:avLst/>
          </a:prstGeom>
          <a:noFill/>
          <a:ln w="0">
            <a:noFill/>
          </a:ln>
        </p:spPr>
        <p:txBody>
          <a:bodyPr lIns="122040" tIns="122040" rIns="122040" bIns="122040" anchor="b">
            <a:noAutofit/>
          </a:bodyPr>
          <a:lstStyle/>
          <a:p>
            <a:pPr indent="0" algn="ctr" defTabSz="914400">
              <a:lnSpc>
                <a:spcPct val="100000"/>
              </a:lnSpc>
              <a:buNone/>
              <a:tabLst>
                <a:tab pos="0" algn="l"/>
              </a:tabLst>
            </a:pPr>
            <a:r>
              <a:rPr lang="it" sz="1600" b="0" u="none" strike="noStrike">
                <a:solidFill>
                  <a:srgbClr val="000000"/>
                </a:solidFill>
                <a:effectLst/>
                <a:uFillTx/>
                <a:latin typeface="Times New Roman"/>
                <a:ea typeface="Times New Roman"/>
              </a:rPr>
              <a:t>CORSO DI STUDIO IN INGEGNERIA ELETTRONICA E TECNOLOGIE DELL’INFORMAZIONE </a:t>
            </a:r>
            <a:endParaRPr lang="it-IT" sz="1600" b="0" u="none" strike="noStrike">
              <a:solidFill>
                <a:srgbClr val="000000"/>
              </a:solidFill>
              <a:effectLst/>
              <a:uFillTx/>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PlaceHolder 1"/>
          <p:cNvSpPr>
            <a:spLocks noGrp="1"/>
          </p:cNvSpPr>
          <p:nvPr>
            <p:ph type="title"/>
          </p:nvPr>
        </p:nvSpPr>
        <p:spPr>
          <a:xfrm>
            <a:off x="269280" y="538560"/>
            <a:ext cx="6012360" cy="816120"/>
          </a:xfrm>
          <a:prstGeom prst="rect">
            <a:avLst/>
          </a:prstGeom>
          <a:noFill/>
          <a:ln w="0">
            <a:noFill/>
          </a:ln>
        </p:spPr>
        <p:txBody>
          <a:bodyPr lIns="122040" tIns="122040" rIns="122040" bIns="122040" anchor="b">
            <a:normAutofit fontScale="85000" lnSpcReduction="9999"/>
          </a:bodyPr>
          <a:lstStyle/>
          <a:p>
            <a:pPr indent="0" defTabSz="914400">
              <a:lnSpc>
                <a:spcPct val="100000"/>
              </a:lnSpc>
              <a:buNone/>
              <a:tabLst>
                <a:tab pos="0" algn="l"/>
              </a:tabLst>
            </a:pPr>
            <a:r>
              <a:rPr lang="it" sz="4000" b="0" u="none" strike="noStrike">
                <a:solidFill>
                  <a:schemeClr val="dk1"/>
                </a:solidFill>
                <a:effectLst/>
                <a:uFillTx/>
                <a:latin typeface="Arial"/>
                <a:ea typeface="Arial"/>
              </a:rPr>
              <a:t>Montaggio sulla macchinina</a:t>
            </a:r>
            <a:endParaRPr lang="it-IT" sz="4000" b="0" u="none" strike="noStrike">
              <a:solidFill>
                <a:srgbClr val="000000"/>
              </a:solidFill>
              <a:effectLst/>
              <a:uFillTx/>
              <a:latin typeface="Arial"/>
            </a:endParaRPr>
          </a:p>
        </p:txBody>
      </p:sp>
      <p:sp>
        <p:nvSpPr>
          <p:cNvPr id="119" name="PlaceHolder 2"/>
          <p:cNvSpPr>
            <a:spLocks noGrp="1"/>
          </p:cNvSpPr>
          <p:nvPr>
            <p:ph type="title"/>
          </p:nvPr>
        </p:nvSpPr>
        <p:spPr>
          <a:xfrm>
            <a:off x="269280" y="1357560"/>
            <a:ext cx="6778800" cy="4112280"/>
          </a:xfrm>
          <a:prstGeom prst="rect">
            <a:avLst/>
          </a:prstGeom>
          <a:noFill/>
          <a:ln w="0">
            <a:noFill/>
          </a:ln>
        </p:spPr>
        <p:txBody>
          <a:bodyPr lIns="122040" tIns="122040" rIns="122040" bIns="122040" anchor="t">
            <a:normAutofit/>
          </a:bodyPr>
          <a:lstStyle/>
          <a:p>
            <a:pPr marL="457200" indent="-355680" defTabSz="914400">
              <a:lnSpc>
                <a:spcPct val="100000"/>
              </a:lnSpc>
              <a:buClr>
                <a:srgbClr val="000000"/>
              </a:buClr>
              <a:buFont typeface="Arial"/>
              <a:buChar char="●"/>
            </a:pPr>
            <a:r>
              <a:rPr lang="it" sz="2000" b="0" u="none" strike="noStrike">
                <a:solidFill>
                  <a:schemeClr val="dk1"/>
                </a:solidFill>
                <a:effectLst/>
                <a:uFillTx/>
                <a:latin typeface="Arial"/>
                <a:ea typeface="Arial"/>
              </a:rPr>
              <a:t>Gli 8 sensori sono stati installati sulla macchina radiocomandata, con ottimizzazione dell'integrazione circuitale.</a:t>
            </a:r>
            <a:endParaRPr lang="it-IT" sz="2000" b="0" u="none" strike="noStrike">
              <a:solidFill>
                <a:srgbClr val="000000"/>
              </a:solidFill>
              <a:effectLst/>
              <a:uFillTx/>
              <a:latin typeface="Arial"/>
            </a:endParaRPr>
          </a:p>
          <a:p>
            <a:pPr marL="457200" indent="0" defTabSz="914400">
              <a:lnSpc>
                <a:spcPct val="100000"/>
              </a:lnSpc>
              <a:buNone/>
              <a:tabLst>
                <a:tab pos="0" algn="l"/>
              </a:tabLst>
            </a:pPr>
            <a:endParaRPr lang="it-IT" sz="2000" b="0" u="none" strike="noStrike">
              <a:solidFill>
                <a:srgbClr val="000000"/>
              </a:solidFill>
              <a:effectLst/>
              <a:uFillTx/>
              <a:latin typeface="Arial"/>
            </a:endParaRPr>
          </a:p>
          <a:p>
            <a:pPr marL="457200" indent="-355680" defTabSz="914400">
              <a:lnSpc>
                <a:spcPct val="100000"/>
              </a:lnSpc>
              <a:buClr>
                <a:srgbClr val="000000"/>
              </a:buClr>
              <a:buFont typeface="Arial"/>
              <a:buChar char="●"/>
              <a:tabLst>
                <a:tab pos="0" algn="l"/>
              </a:tabLst>
            </a:pPr>
            <a:r>
              <a:rPr lang="it" sz="2000" b="0" u="none" strike="noStrike">
                <a:solidFill>
                  <a:schemeClr val="dk1"/>
                </a:solidFill>
                <a:effectLst/>
                <a:uFillTx/>
                <a:latin typeface="Arial"/>
                <a:ea typeface="Arial"/>
              </a:rPr>
              <a:t>Sono stati condotti numerosi test al fine di validare il corretto funzionamento dell'intero sistema.</a:t>
            </a:r>
            <a:endParaRPr lang="it-IT" sz="2000" b="0" u="none" strike="noStrike">
              <a:solidFill>
                <a:srgbClr val="000000"/>
              </a:solidFill>
              <a:effectLst/>
              <a:uFillTx/>
              <a:latin typeface="Arial"/>
            </a:endParaRPr>
          </a:p>
          <a:p>
            <a:pPr marL="457200" indent="0" defTabSz="914400">
              <a:lnSpc>
                <a:spcPct val="100000"/>
              </a:lnSpc>
              <a:buNone/>
              <a:tabLst>
                <a:tab pos="0" algn="l"/>
              </a:tabLst>
            </a:pPr>
            <a:endParaRPr lang="it-IT" sz="2000" b="0" u="none" strike="noStrike">
              <a:solidFill>
                <a:srgbClr val="000000"/>
              </a:solidFill>
              <a:effectLst/>
              <a:uFillTx/>
              <a:latin typeface="Arial"/>
            </a:endParaRPr>
          </a:p>
          <a:p>
            <a:pPr marL="457200" indent="-355680" defTabSz="914400">
              <a:lnSpc>
                <a:spcPct val="100000"/>
              </a:lnSpc>
              <a:buClr>
                <a:srgbClr val="000000"/>
              </a:buClr>
              <a:buFont typeface="Arial"/>
              <a:buChar char="●"/>
              <a:tabLst>
                <a:tab pos="0" algn="l"/>
              </a:tabLst>
            </a:pPr>
            <a:r>
              <a:rPr lang="it" sz="2000" b="0" u="none" strike="noStrike">
                <a:solidFill>
                  <a:schemeClr val="dk1"/>
                </a:solidFill>
                <a:effectLst/>
                <a:uFillTx/>
                <a:latin typeface="Arial"/>
                <a:ea typeface="Arial"/>
              </a:rPr>
              <a:t>Per una verifica esaustiva, è stato allestito un percorso a ostacoli, il quale ha confermato la piena operatività di tutti i componenti del sistema.</a:t>
            </a:r>
            <a:endParaRPr lang="it-IT" sz="2000" b="0" u="none" strike="noStrike">
              <a:solidFill>
                <a:srgbClr val="000000"/>
              </a:solidFill>
              <a:effectLst/>
              <a:uFillTx/>
              <a:latin typeface="Arial"/>
            </a:endParaRPr>
          </a:p>
          <a:p>
            <a:pPr indent="0" defTabSz="914400">
              <a:lnSpc>
                <a:spcPct val="100000"/>
              </a:lnSpc>
              <a:buNone/>
              <a:tabLst>
                <a:tab pos="0" algn="l"/>
              </a:tabLst>
            </a:pPr>
            <a:endParaRPr lang="it-IT" sz="2000" b="0" u="none" strike="noStrike">
              <a:solidFill>
                <a:srgbClr val="000000"/>
              </a:solidFill>
              <a:effectLst/>
              <a:uFillTx/>
              <a:latin typeface="Arial"/>
            </a:endParaRPr>
          </a:p>
          <a:p>
            <a:pPr indent="0" defTabSz="914400">
              <a:lnSpc>
                <a:spcPct val="100000"/>
              </a:lnSpc>
              <a:buNone/>
              <a:tabLst>
                <a:tab pos="0" algn="l"/>
              </a:tabLst>
            </a:pPr>
            <a:endParaRPr lang="it-IT" sz="2000" b="0" u="none" strike="noStrike">
              <a:solidFill>
                <a:srgbClr val="000000"/>
              </a:solidFill>
              <a:effectLst/>
              <a:uFillTx/>
              <a:latin typeface="Arial"/>
            </a:endParaRPr>
          </a:p>
        </p:txBody>
      </p:sp>
      <p:pic>
        <p:nvPicPr>
          <p:cNvPr id="120" name="Google Shape;181;p21"/>
          <p:cNvPicPr/>
          <p:nvPr/>
        </p:nvPicPr>
        <p:blipFill>
          <a:blip r:embed="rId2"/>
          <a:stretch/>
        </p:blipFill>
        <p:spPr>
          <a:xfrm>
            <a:off x="8115840" y="4137120"/>
            <a:ext cx="3117960" cy="2337480"/>
          </a:xfrm>
          <a:prstGeom prst="rect">
            <a:avLst/>
          </a:prstGeom>
          <a:noFill/>
          <a:ln w="0">
            <a:noFill/>
          </a:ln>
        </p:spPr>
      </p:pic>
      <p:pic>
        <p:nvPicPr>
          <p:cNvPr id="121" name="Google Shape;182;p21"/>
          <p:cNvPicPr/>
          <p:nvPr/>
        </p:nvPicPr>
        <p:blipFill>
          <a:blip r:embed="rId3"/>
          <a:stretch/>
        </p:blipFill>
        <p:spPr>
          <a:xfrm>
            <a:off x="8334000" y="303480"/>
            <a:ext cx="2681640" cy="3576960"/>
          </a:xfrm>
          <a:prstGeom prst="rect">
            <a:avLst/>
          </a:prstGeom>
          <a:noFill/>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199430" y="0"/>
            <a:ext cx="6539400" cy="816120"/>
          </a:xfrm>
          <a:prstGeom prst="rect">
            <a:avLst/>
          </a:prstGeom>
          <a:noFill/>
          <a:ln w="0">
            <a:noFill/>
          </a:ln>
        </p:spPr>
        <p:txBody>
          <a:bodyPr lIns="122040" tIns="122040" rIns="122040" bIns="122040" anchor="b">
            <a:normAutofit fontScale="90000"/>
          </a:bodyPr>
          <a:lstStyle/>
          <a:p>
            <a:pPr indent="0" defTabSz="914400">
              <a:lnSpc>
                <a:spcPct val="100000"/>
              </a:lnSpc>
              <a:buNone/>
              <a:tabLst>
                <a:tab pos="0" algn="l"/>
              </a:tabLst>
            </a:pPr>
            <a:r>
              <a:rPr lang="it" sz="4000" b="0" u="none" strike="noStrike" dirty="0">
                <a:solidFill>
                  <a:schemeClr val="dk1"/>
                </a:solidFill>
                <a:effectLst/>
                <a:uFillTx/>
                <a:latin typeface="Arial"/>
                <a:ea typeface="Arial"/>
              </a:rPr>
              <a:t>Risultati della sperimentazione</a:t>
            </a:r>
            <a:endParaRPr lang="it-IT" sz="4000" b="0" u="none" strike="noStrike" dirty="0">
              <a:solidFill>
                <a:srgbClr val="000000"/>
              </a:solidFill>
              <a:effectLst/>
              <a:uFillTx/>
              <a:latin typeface="Arial"/>
            </a:endParaRPr>
          </a:p>
        </p:txBody>
      </p:sp>
      <p:pic>
        <p:nvPicPr>
          <p:cNvPr id="2" name="Tesi2">
            <a:hlinkClick r:id="" action="ppaction://media"/>
            <a:extLst>
              <a:ext uri="{FF2B5EF4-FFF2-40B4-BE49-F238E27FC236}">
                <a16:creationId xmlns:a16="http://schemas.microsoft.com/office/drawing/2014/main" id="{5FC7D2B3-4E23-5458-559D-D1A7B0EC509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69709" y="713070"/>
            <a:ext cx="6254169" cy="590945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PlaceHolder 1"/>
          <p:cNvSpPr>
            <a:spLocks noGrp="1"/>
          </p:cNvSpPr>
          <p:nvPr>
            <p:ph type="title"/>
          </p:nvPr>
        </p:nvSpPr>
        <p:spPr>
          <a:xfrm>
            <a:off x="269280" y="538560"/>
            <a:ext cx="5807160" cy="816120"/>
          </a:xfrm>
          <a:prstGeom prst="rect">
            <a:avLst/>
          </a:prstGeom>
          <a:noFill/>
          <a:ln w="0">
            <a:noFill/>
          </a:ln>
        </p:spPr>
        <p:txBody>
          <a:bodyPr lIns="122040" tIns="122040" rIns="122040" bIns="122040" anchor="b">
            <a:normAutofit fontScale="92500" lnSpcReduction="9999"/>
          </a:bodyPr>
          <a:lstStyle/>
          <a:p>
            <a:pPr indent="0" defTabSz="914400">
              <a:lnSpc>
                <a:spcPct val="100000"/>
              </a:lnSpc>
              <a:buNone/>
              <a:tabLst>
                <a:tab pos="0" algn="l"/>
              </a:tabLst>
            </a:pPr>
            <a:r>
              <a:rPr lang="it" sz="4000" b="0" u="none" strike="noStrike">
                <a:solidFill>
                  <a:schemeClr val="dk1"/>
                </a:solidFill>
                <a:effectLst/>
                <a:uFillTx/>
                <a:latin typeface="Arial"/>
                <a:ea typeface="Arial"/>
              </a:rPr>
              <a:t>Considerazioni conclusive</a:t>
            </a:r>
            <a:endParaRPr lang="it-IT" sz="4000" b="0" u="none" strike="noStrike">
              <a:solidFill>
                <a:srgbClr val="000000"/>
              </a:solidFill>
              <a:effectLst/>
              <a:uFillTx/>
              <a:latin typeface="Arial"/>
            </a:endParaRPr>
          </a:p>
        </p:txBody>
      </p:sp>
      <p:sp>
        <p:nvSpPr>
          <p:cNvPr id="125" name="PlaceHolder 2"/>
          <p:cNvSpPr>
            <a:spLocks noGrp="1"/>
          </p:cNvSpPr>
          <p:nvPr>
            <p:ph type="title"/>
          </p:nvPr>
        </p:nvSpPr>
        <p:spPr>
          <a:xfrm>
            <a:off x="269280" y="1357560"/>
            <a:ext cx="11429280" cy="4634640"/>
          </a:xfrm>
          <a:prstGeom prst="rect">
            <a:avLst/>
          </a:prstGeom>
          <a:noFill/>
          <a:ln w="0">
            <a:noFill/>
          </a:ln>
        </p:spPr>
        <p:txBody>
          <a:bodyPr lIns="122040" tIns="122040" rIns="122040" bIns="122040" anchor="t">
            <a:normAutofit/>
          </a:bodyPr>
          <a:lstStyle/>
          <a:p>
            <a:pPr marL="457200" indent="-355680" defTabSz="914400">
              <a:lnSpc>
                <a:spcPct val="100000"/>
              </a:lnSpc>
              <a:spcBef>
                <a:spcPts val="1191"/>
              </a:spcBef>
              <a:spcAft>
                <a:spcPts val="992"/>
              </a:spcAft>
              <a:buClr>
                <a:srgbClr val="000000"/>
              </a:buClr>
              <a:buFont typeface="Arial"/>
              <a:buChar char="●"/>
              <a:tabLst>
                <a:tab pos="0" algn="l"/>
              </a:tabLst>
            </a:pPr>
            <a:r>
              <a:rPr lang="it" sz="2000" b="0" u="none" strike="noStrike">
                <a:solidFill>
                  <a:srgbClr val="000000"/>
                </a:solidFill>
                <a:effectLst/>
                <a:uFillTx/>
                <a:latin typeface="Arial"/>
                <a:ea typeface="Arial"/>
              </a:rPr>
              <a:t>Ho realizzato due script specifici per le schede Arduino impiegate nel progetto, i quali offrono un elevato grado di configurabilità.</a:t>
            </a:r>
            <a:endParaRPr lang="it-IT" sz="2000" b="0" u="none" strike="noStrike">
              <a:solidFill>
                <a:srgbClr val="000000"/>
              </a:solidFill>
              <a:effectLst/>
              <a:uFillTx/>
              <a:latin typeface="Arial"/>
            </a:endParaRPr>
          </a:p>
          <a:p>
            <a:pPr marL="457200" indent="-355680" defTabSz="914400">
              <a:lnSpc>
                <a:spcPct val="100000"/>
              </a:lnSpc>
              <a:spcBef>
                <a:spcPts val="1191"/>
              </a:spcBef>
              <a:spcAft>
                <a:spcPts val="992"/>
              </a:spcAft>
              <a:buClr>
                <a:srgbClr val="000000"/>
              </a:buClr>
              <a:buFont typeface="Arial"/>
              <a:buChar char="●"/>
              <a:tabLst>
                <a:tab pos="0" algn="l"/>
              </a:tabLst>
            </a:pPr>
            <a:r>
              <a:rPr lang="it" sz="2000" b="0" u="none" strike="noStrike">
                <a:solidFill>
                  <a:srgbClr val="000000"/>
                </a:solidFill>
                <a:effectLst/>
                <a:uFillTx/>
                <a:latin typeface="Arial"/>
                <a:ea typeface="Arial"/>
              </a:rPr>
              <a:t>Ho sviluppato l'applicazione tramite il framework Flutter, la quale si distingue per la sua configurabilità e la compatibilità con diversi veicoli radiocomandati. </a:t>
            </a:r>
            <a:endParaRPr lang="it-IT" sz="2000" b="0" u="none" strike="noStrike">
              <a:solidFill>
                <a:srgbClr val="000000"/>
              </a:solidFill>
              <a:effectLst/>
              <a:uFillTx/>
              <a:latin typeface="Arial"/>
            </a:endParaRPr>
          </a:p>
          <a:p>
            <a:pPr marL="457200" indent="-355680" defTabSz="914400">
              <a:lnSpc>
                <a:spcPct val="100000"/>
              </a:lnSpc>
              <a:spcBef>
                <a:spcPts val="1191"/>
              </a:spcBef>
              <a:spcAft>
                <a:spcPts val="992"/>
              </a:spcAft>
              <a:buClr>
                <a:srgbClr val="000000"/>
              </a:buClr>
              <a:buFont typeface="Arial"/>
              <a:buChar char="●"/>
              <a:tabLst>
                <a:tab pos="0" algn="l"/>
              </a:tabLst>
            </a:pPr>
            <a:r>
              <a:rPr lang="it" sz="2000" b="0" u="none" strike="noStrike">
                <a:solidFill>
                  <a:srgbClr val="000000"/>
                </a:solidFill>
                <a:effectLst/>
                <a:uFillTx/>
                <a:latin typeface="Arial"/>
                <a:ea typeface="Arial"/>
              </a:rPr>
              <a:t>Per future implementazioni, si prospetta la possibilità di ottimizzare l'ingegnerizzazione dei sensori, prevedendo la loro integrazione diretta sulla scocca del veicolo attraverso la progettazione di un PCB dedicato, oppure la consolidazione delle funzionalità di raccolta e trasmissione dei dati su un'unica scheda anziché due.</a:t>
            </a:r>
            <a:br>
              <a:rPr sz="2000"/>
            </a:br>
            <a:br>
              <a:rPr sz="2000"/>
            </a:br>
            <a:r>
              <a:rPr lang="it" sz="2000" b="0" u="none" strike="noStrike">
                <a:solidFill>
                  <a:srgbClr val="000000"/>
                </a:solidFill>
                <a:effectLst/>
                <a:uFillTx/>
                <a:latin typeface="Arial"/>
                <a:ea typeface="Arial"/>
              </a:rPr>
              <a:t> </a:t>
            </a:r>
            <a:endParaRPr lang="it-IT" sz="2000" b="0" u="none" strike="noStrike">
              <a:solidFill>
                <a:srgbClr val="000000"/>
              </a:solidFill>
              <a:effectLst/>
              <a:uFillTx/>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PlaceHolder 1"/>
          <p:cNvSpPr>
            <a:spLocks noGrp="1"/>
          </p:cNvSpPr>
          <p:nvPr>
            <p:ph/>
          </p:nvPr>
        </p:nvSpPr>
        <p:spPr>
          <a:xfrm>
            <a:off x="2352960" y="3006000"/>
            <a:ext cx="7484760" cy="843480"/>
          </a:xfrm>
          <a:prstGeom prst="rect">
            <a:avLst/>
          </a:prstGeom>
          <a:noFill/>
          <a:ln w="0">
            <a:noFill/>
          </a:ln>
        </p:spPr>
        <p:txBody>
          <a:bodyPr lIns="122040" tIns="122040" rIns="122040" bIns="122040" anchor="t">
            <a:normAutofit fontScale="92500" lnSpcReduction="9999"/>
          </a:bodyPr>
          <a:lstStyle/>
          <a:p>
            <a:pPr indent="0" defTabSz="914400">
              <a:lnSpc>
                <a:spcPct val="115000"/>
              </a:lnSpc>
              <a:spcAft>
                <a:spcPts val="1599"/>
              </a:spcAft>
              <a:buNone/>
              <a:tabLst>
                <a:tab pos="0" algn="l"/>
              </a:tabLst>
            </a:pPr>
            <a:r>
              <a:rPr lang="it" sz="4000" b="1" u="none" strike="noStrike">
                <a:solidFill>
                  <a:schemeClr val="dk1"/>
                </a:solidFill>
                <a:effectLst/>
                <a:uFillTx/>
                <a:latin typeface="Arial"/>
                <a:ea typeface="Arial"/>
              </a:rPr>
              <a:t>GRAZIE PER L’ATTENZIONE</a:t>
            </a:r>
            <a:endParaRPr lang="it-IT" sz="4000" b="0" u="none" strike="noStrike">
              <a:solidFill>
                <a:srgbClr val="000000"/>
              </a:solidFill>
              <a:effectLst/>
              <a:uFillTx/>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PlaceHolder 1"/>
          <p:cNvSpPr>
            <a:spLocks noGrp="1"/>
          </p:cNvSpPr>
          <p:nvPr>
            <p:ph type="title"/>
          </p:nvPr>
        </p:nvSpPr>
        <p:spPr>
          <a:xfrm>
            <a:off x="269280" y="186480"/>
            <a:ext cx="4959720" cy="1168560"/>
          </a:xfrm>
          <a:prstGeom prst="rect">
            <a:avLst/>
          </a:prstGeom>
          <a:noFill/>
          <a:ln w="0">
            <a:noFill/>
          </a:ln>
        </p:spPr>
        <p:txBody>
          <a:bodyPr lIns="122040" tIns="122040" rIns="122040" bIns="122040" anchor="b">
            <a:normAutofit/>
          </a:bodyPr>
          <a:lstStyle/>
          <a:p>
            <a:pPr indent="0" defTabSz="914400">
              <a:lnSpc>
                <a:spcPct val="100000"/>
              </a:lnSpc>
              <a:buNone/>
              <a:tabLst>
                <a:tab pos="0" algn="l"/>
              </a:tabLst>
            </a:pPr>
            <a:r>
              <a:rPr lang="it" sz="4000" b="0" u="none" strike="noStrike">
                <a:solidFill>
                  <a:schemeClr val="dk1"/>
                </a:solidFill>
                <a:effectLst/>
                <a:uFillTx/>
                <a:latin typeface="Arial"/>
                <a:ea typeface="Arial"/>
              </a:rPr>
              <a:t>Obiettivi del progetto</a:t>
            </a:r>
            <a:endParaRPr lang="it-IT" sz="4000" b="0" u="none" strike="noStrike">
              <a:solidFill>
                <a:srgbClr val="000000"/>
              </a:solidFill>
              <a:effectLst/>
              <a:uFillTx/>
              <a:latin typeface="Arial"/>
            </a:endParaRPr>
          </a:p>
        </p:txBody>
      </p:sp>
      <p:sp>
        <p:nvSpPr>
          <p:cNvPr id="37" name="PlaceHolder 2"/>
          <p:cNvSpPr>
            <a:spLocks noGrp="1"/>
          </p:cNvSpPr>
          <p:nvPr>
            <p:ph type="subTitle"/>
          </p:nvPr>
        </p:nvSpPr>
        <p:spPr>
          <a:xfrm>
            <a:off x="269280" y="1573920"/>
            <a:ext cx="7974360" cy="4725720"/>
          </a:xfrm>
          <a:prstGeom prst="rect">
            <a:avLst/>
          </a:prstGeom>
          <a:noFill/>
          <a:ln w="0">
            <a:noFill/>
          </a:ln>
        </p:spPr>
        <p:txBody>
          <a:bodyPr lIns="122040" tIns="122040" rIns="122040" bIns="122040" anchor="t">
            <a:normAutofit fontScale="55000" lnSpcReduction="19999"/>
          </a:bodyPr>
          <a:lstStyle/>
          <a:p>
            <a:pPr marL="457200" indent="-370800" defTabSz="914400">
              <a:lnSpc>
                <a:spcPct val="100000"/>
              </a:lnSpc>
              <a:spcBef>
                <a:spcPts val="1001"/>
              </a:spcBef>
              <a:buClr>
                <a:srgbClr val="000000"/>
              </a:buClr>
              <a:buFont typeface="Arial"/>
              <a:buChar char="●"/>
            </a:pPr>
            <a:r>
              <a:rPr lang="it" sz="3200" b="0" u="none" strike="noStrike">
                <a:solidFill>
                  <a:schemeClr val="dk1"/>
                </a:solidFill>
                <a:effectLst/>
                <a:uFillTx/>
                <a:latin typeface="Arial"/>
                <a:ea typeface="Arial"/>
              </a:rPr>
              <a:t>Progettare e sviluppare un sistema embedded dedicato alla rilevazione degli ostacoli.</a:t>
            </a:r>
            <a:endParaRPr lang="it-IT" sz="3200" b="0" u="none" strike="noStrike">
              <a:solidFill>
                <a:srgbClr val="000000"/>
              </a:solidFill>
              <a:effectLst/>
              <a:uFillTx/>
              <a:latin typeface="Arial"/>
            </a:endParaRPr>
          </a:p>
          <a:p>
            <a:pPr marL="457200" indent="0" defTabSz="914400">
              <a:lnSpc>
                <a:spcPct val="100000"/>
              </a:lnSpc>
              <a:spcBef>
                <a:spcPts val="1001"/>
              </a:spcBef>
              <a:buNone/>
              <a:tabLst>
                <a:tab pos="0" algn="l"/>
              </a:tabLst>
            </a:pPr>
            <a:endParaRPr lang="it-IT" sz="3200" b="0" u="none" strike="noStrike">
              <a:solidFill>
                <a:srgbClr val="000000"/>
              </a:solidFill>
              <a:effectLst/>
              <a:uFillTx/>
              <a:latin typeface="Arial"/>
            </a:endParaRPr>
          </a:p>
          <a:p>
            <a:pPr marL="457200" indent="-370800" defTabSz="914400">
              <a:lnSpc>
                <a:spcPct val="100000"/>
              </a:lnSpc>
              <a:spcBef>
                <a:spcPts val="1001"/>
              </a:spcBef>
              <a:buClr>
                <a:srgbClr val="000000"/>
              </a:buClr>
              <a:buFont typeface="Arial"/>
              <a:buChar char="●"/>
              <a:tabLst>
                <a:tab pos="0" algn="l"/>
              </a:tabLst>
            </a:pPr>
            <a:r>
              <a:rPr lang="it" sz="3200" b="0" u="none" strike="noStrike">
                <a:solidFill>
                  <a:schemeClr val="dk1"/>
                </a:solidFill>
                <a:effectLst/>
                <a:uFillTx/>
                <a:latin typeface="Arial"/>
                <a:ea typeface="Arial"/>
              </a:rPr>
              <a:t>Implementarlo su una macchina radiocomandata.</a:t>
            </a:r>
            <a:endParaRPr lang="it-IT" sz="3200" b="0" u="none" strike="noStrike">
              <a:solidFill>
                <a:srgbClr val="000000"/>
              </a:solidFill>
              <a:effectLst/>
              <a:uFillTx/>
              <a:latin typeface="Arial"/>
            </a:endParaRPr>
          </a:p>
          <a:p>
            <a:pPr marL="457200" indent="0" defTabSz="914400">
              <a:lnSpc>
                <a:spcPct val="100000"/>
              </a:lnSpc>
              <a:spcBef>
                <a:spcPts val="1001"/>
              </a:spcBef>
              <a:buNone/>
              <a:tabLst>
                <a:tab pos="0" algn="l"/>
              </a:tabLst>
            </a:pPr>
            <a:endParaRPr lang="it-IT" sz="3200" b="0" u="none" strike="noStrike">
              <a:solidFill>
                <a:srgbClr val="000000"/>
              </a:solidFill>
              <a:effectLst/>
              <a:uFillTx/>
              <a:latin typeface="Arial"/>
            </a:endParaRPr>
          </a:p>
          <a:p>
            <a:pPr marL="457200" indent="-370800" defTabSz="914400">
              <a:lnSpc>
                <a:spcPct val="100000"/>
              </a:lnSpc>
              <a:spcBef>
                <a:spcPts val="1001"/>
              </a:spcBef>
              <a:buClr>
                <a:srgbClr val="000000"/>
              </a:buClr>
              <a:buFont typeface="Arial"/>
              <a:buChar char="●"/>
              <a:tabLst>
                <a:tab pos="0" algn="l"/>
              </a:tabLst>
            </a:pPr>
            <a:r>
              <a:rPr lang="it" sz="3200" b="0" u="none" strike="noStrike">
                <a:solidFill>
                  <a:schemeClr val="dk1"/>
                </a:solidFill>
                <a:effectLst/>
                <a:uFillTx/>
                <a:latin typeface="Arial"/>
                <a:ea typeface="Arial"/>
              </a:rPr>
              <a:t>Elaborare un’applicazione per la raccolta, visualizzazione e invio dei dati.</a:t>
            </a:r>
            <a:endParaRPr lang="it-IT" sz="3200" b="0" u="none" strike="noStrike">
              <a:solidFill>
                <a:srgbClr val="000000"/>
              </a:solidFill>
              <a:effectLst/>
              <a:uFillTx/>
              <a:latin typeface="Arial"/>
            </a:endParaRPr>
          </a:p>
          <a:p>
            <a:pPr marL="457200" indent="0" defTabSz="914400">
              <a:lnSpc>
                <a:spcPct val="100000"/>
              </a:lnSpc>
              <a:spcBef>
                <a:spcPts val="1001"/>
              </a:spcBef>
              <a:buNone/>
              <a:tabLst>
                <a:tab pos="0" algn="l"/>
              </a:tabLst>
            </a:pPr>
            <a:endParaRPr lang="it-IT" sz="3200" b="0" u="none" strike="noStrike">
              <a:solidFill>
                <a:srgbClr val="000000"/>
              </a:solidFill>
              <a:effectLst/>
              <a:uFillTx/>
              <a:latin typeface="Arial"/>
            </a:endParaRPr>
          </a:p>
          <a:p>
            <a:pPr marL="457200" indent="-370800" defTabSz="914400">
              <a:lnSpc>
                <a:spcPct val="100000"/>
              </a:lnSpc>
              <a:spcBef>
                <a:spcPts val="1001"/>
              </a:spcBef>
              <a:buClr>
                <a:srgbClr val="000000"/>
              </a:buClr>
              <a:buFont typeface="Arial"/>
              <a:buChar char="●"/>
              <a:tabLst>
                <a:tab pos="0" algn="l"/>
              </a:tabLst>
            </a:pPr>
            <a:r>
              <a:rPr lang="it" sz="3200" b="0" u="none" strike="noStrike">
                <a:solidFill>
                  <a:schemeClr val="dk1"/>
                </a:solidFill>
                <a:effectLst/>
                <a:uFillTx/>
                <a:latin typeface="Arial"/>
                <a:ea typeface="Arial"/>
              </a:rPr>
              <a:t>I dati trasmessi vengono archiviati sul server cloud Measurify e mirano alla creazione di un dataset funzionale all'addestramento di un’intelligenza artificiale, con l'obiettivo di abilitare la funzionalità della guida autonoma.</a:t>
            </a:r>
            <a:endParaRPr lang="it-IT" sz="3200" b="0" u="none" strike="noStrike">
              <a:solidFill>
                <a:srgbClr val="000000"/>
              </a:solidFill>
              <a:effectLst/>
              <a:uFillTx/>
              <a:latin typeface="Arial"/>
            </a:endParaRPr>
          </a:p>
          <a:p>
            <a:pPr marL="457200" indent="0" defTabSz="914400">
              <a:lnSpc>
                <a:spcPct val="100000"/>
              </a:lnSpc>
              <a:spcBef>
                <a:spcPts val="1001"/>
              </a:spcBef>
              <a:buNone/>
              <a:tabLst>
                <a:tab pos="0" algn="l"/>
              </a:tabLst>
            </a:pPr>
            <a:endParaRPr lang="it-IT" sz="3200" b="0" u="none" strike="noStrike">
              <a:solidFill>
                <a:srgbClr val="000000"/>
              </a:solidFill>
              <a:effectLst/>
              <a:uFillTx/>
              <a:latin typeface="Arial"/>
            </a:endParaRPr>
          </a:p>
          <a:p>
            <a:pPr marL="457200" indent="-370800" defTabSz="914400">
              <a:lnSpc>
                <a:spcPct val="100000"/>
              </a:lnSpc>
              <a:spcBef>
                <a:spcPts val="1191"/>
              </a:spcBef>
              <a:spcAft>
                <a:spcPts val="992"/>
              </a:spcAft>
              <a:buClr>
                <a:srgbClr val="000000"/>
              </a:buClr>
              <a:buFont typeface="Arial"/>
              <a:buChar char="●"/>
              <a:tabLst>
                <a:tab pos="0" algn="l"/>
              </a:tabLst>
            </a:pPr>
            <a:r>
              <a:rPr lang="it" sz="3200" b="0" u="none" strike="noStrike">
                <a:solidFill>
                  <a:schemeClr val="dk1"/>
                </a:solidFill>
                <a:effectLst/>
                <a:uFillTx/>
                <a:latin typeface="Arial"/>
                <a:ea typeface="Arial"/>
              </a:rPr>
              <a:t>Nella realizzazione del progetto è stata utilizzata una macchinina radiocomandata Traxxas in scala 1 a 10.</a:t>
            </a:r>
            <a:endParaRPr lang="it-IT" sz="3200" b="0" u="none" strike="noStrike">
              <a:solidFill>
                <a:srgbClr val="000000"/>
              </a:solidFill>
              <a:effectLst/>
              <a:uFillTx/>
              <a:latin typeface="Arial"/>
            </a:endParaRPr>
          </a:p>
          <a:p>
            <a:pPr marL="228600" indent="0" defTabSz="914400">
              <a:lnSpc>
                <a:spcPct val="100000"/>
              </a:lnSpc>
              <a:spcBef>
                <a:spcPts val="1001"/>
              </a:spcBef>
              <a:buNone/>
              <a:tabLst>
                <a:tab pos="0" algn="l"/>
              </a:tabLst>
            </a:pPr>
            <a:endParaRPr lang="it-IT" sz="3200" b="0" u="none" strike="noStrike">
              <a:solidFill>
                <a:srgbClr val="000000"/>
              </a:solidFill>
              <a:effectLst/>
              <a:uFillTx/>
              <a:latin typeface="Arial"/>
            </a:endParaRPr>
          </a:p>
        </p:txBody>
      </p:sp>
      <p:pic>
        <p:nvPicPr>
          <p:cNvPr id="38" name="Google Shape;64;p14"/>
          <p:cNvPicPr/>
          <p:nvPr/>
        </p:nvPicPr>
        <p:blipFill>
          <a:blip r:embed="rId2"/>
          <a:stretch/>
        </p:blipFill>
        <p:spPr>
          <a:xfrm>
            <a:off x="8331120" y="2002320"/>
            <a:ext cx="2413440" cy="4665240"/>
          </a:xfrm>
          <a:prstGeom prst="rect">
            <a:avLst/>
          </a:prstGeom>
          <a:noFill/>
          <a:ln w="0">
            <a:noFill/>
          </a:ln>
        </p:spPr>
      </p:pic>
      <p:pic>
        <p:nvPicPr>
          <p:cNvPr id="39" name="Google Shape;65;p14"/>
          <p:cNvPicPr/>
          <p:nvPr/>
        </p:nvPicPr>
        <p:blipFill>
          <a:blip r:embed="rId3"/>
          <a:stretch/>
        </p:blipFill>
        <p:spPr>
          <a:xfrm>
            <a:off x="8501040" y="767160"/>
            <a:ext cx="1941120" cy="1168560"/>
          </a:xfrm>
          <a:prstGeom prst="rect">
            <a:avLst/>
          </a:prstGeom>
          <a:noFill/>
          <a:ln w="0">
            <a:noFill/>
          </a:ln>
        </p:spPr>
      </p:pic>
      <p:pic>
        <p:nvPicPr>
          <p:cNvPr id="40" name="Google Shape;66;p14"/>
          <p:cNvPicPr/>
          <p:nvPr/>
        </p:nvPicPr>
        <p:blipFill>
          <a:blip r:embed="rId4"/>
          <a:stretch/>
        </p:blipFill>
        <p:spPr>
          <a:xfrm>
            <a:off x="10444680" y="478440"/>
            <a:ext cx="722160" cy="721080"/>
          </a:xfrm>
          <a:prstGeom prst="rect">
            <a:avLst/>
          </a:prstGeom>
          <a:noFill/>
          <a:ln w="0">
            <a:noFill/>
          </a:ln>
        </p:spPr>
      </p:pic>
      <p:pic>
        <p:nvPicPr>
          <p:cNvPr id="41" name="Google Shape;67;p14"/>
          <p:cNvPicPr/>
          <p:nvPr/>
        </p:nvPicPr>
        <p:blipFill>
          <a:blip r:embed="rId5"/>
          <a:stretch/>
        </p:blipFill>
        <p:spPr>
          <a:xfrm>
            <a:off x="11276280" y="478440"/>
            <a:ext cx="818640" cy="721080"/>
          </a:xfrm>
          <a:prstGeom prst="rect">
            <a:avLst/>
          </a:prstGeom>
          <a:noFill/>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PlaceHolder 1"/>
          <p:cNvSpPr>
            <a:spLocks noGrp="1"/>
          </p:cNvSpPr>
          <p:nvPr>
            <p:ph type="title"/>
          </p:nvPr>
        </p:nvSpPr>
        <p:spPr>
          <a:xfrm>
            <a:off x="269280" y="538560"/>
            <a:ext cx="5270760" cy="816120"/>
          </a:xfrm>
          <a:prstGeom prst="rect">
            <a:avLst/>
          </a:prstGeom>
          <a:noFill/>
          <a:ln w="0">
            <a:noFill/>
          </a:ln>
        </p:spPr>
        <p:txBody>
          <a:bodyPr lIns="122040" tIns="122040" rIns="122040" bIns="122040" anchor="b">
            <a:normAutofit fontScale="92500" lnSpcReduction="9999"/>
          </a:bodyPr>
          <a:lstStyle/>
          <a:p>
            <a:pPr indent="0" defTabSz="914400">
              <a:lnSpc>
                <a:spcPct val="100000"/>
              </a:lnSpc>
              <a:buNone/>
              <a:tabLst>
                <a:tab pos="0" algn="l"/>
              </a:tabLst>
            </a:pPr>
            <a:r>
              <a:rPr lang="it" sz="4000" b="0" u="none" strike="noStrike">
                <a:solidFill>
                  <a:schemeClr val="dk1"/>
                </a:solidFill>
                <a:effectLst/>
                <a:uFillTx/>
                <a:latin typeface="Arial"/>
                <a:ea typeface="Arial"/>
              </a:rPr>
              <a:t>Architettura del progetto</a:t>
            </a:r>
            <a:endParaRPr lang="it-IT" sz="4000" b="0" u="none" strike="noStrike">
              <a:solidFill>
                <a:srgbClr val="000000"/>
              </a:solidFill>
              <a:effectLst/>
              <a:uFillTx/>
              <a:latin typeface="Arial"/>
            </a:endParaRPr>
          </a:p>
        </p:txBody>
      </p:sp>
      <p:sp>
        <p:nvSpPr>
          <p:cNvPr id="43" name="Rectangle 47"/>
          <p:cNvSpPr/>
          <p:nvPr/>
        </p:nvSpPr>
        <p:spPr>
          <a:xfrm>
            <a:off x="711360" y="3060000"/>
            <a:ext cx="3527280" cy="1294560"/>
          </a:xfrm>
          <a:prstGeom prst="rect">
            <a:avLst/>
          </a:prstGeom>
          <a:noFill/>
          <a:ln w="19050">
            <a:solidFill>
              <a:srgbClr val="0D5BDC"/>
            </a:solidFill>
            <a:prstDash val="sysDot"/>
            <a:round/>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pPr>
            <a:endParaRPr lang="it-IT" sz="1800" b="0" u="none" strike="noStrike">
              <a:solidFill>
                <a:srgbClr val="000000"/>
              </a:solidFill>
              <a:effectLst/>
              <a:uFillTx/>
              <a:latin typeface="Arial"/>
            </a:endParaRPr>
          </a:p>
        </p:txBody>
      </p:sp>
      <p:sp>
        <p:nvSpPr>
          <p:cNvPr id="44" name="TextBox 50"/>
          <p:cNvSpPr/>
          <p:nvPr/>
        </p:nvSpPr>
        <p:spPr>
          <a:xfrm>
            <a:off x="1729800" y="2631240"/>
            <a:ext cx="1515600" cy="304920"/>
          </a:xfrm>
          <a:prstGeom prst="rect">
            <a:avLst/>
          </a:prstGeom>
          <a:noFill/>
          <a:ln w="3600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defTabSz="914400">
              <a:lnSpc>
                <a:spcPct val="100000"/>
              </a:lnSpc>
            </a:pPr>
            <a:r>
              <a:rPr lang="it-IT" sz="1400" b="1" u="none" strike="noStrike">
                <a:solidFill>
                  <a:srgbClr val="000000"/>
                </a:solidFill>
                <a:effectLst/>
                <a:uFillTx/>
                <a:latin typeface="Arial"/>
              </a:rPr>
              <a:t>Moduli via cavo</a:t>
            </a:r>
            <a:endParaRPr lang="it-IT" sz="1400" b="0" u="none" strike="noStrike">
              <a:solidFill>
                <a:srgbClr val="000000"/>
              </a:solidFill>
              <a:effectLst/>
              <a:uFillTx/>
              <a:latin typeface="Arial"/>
            </a:endParaRPr>
          </a:p>
        </p:txBody>
      </p:sp>
      <p:sp>
        <p:nvSpPr>
          <p:cNvPr id="45" name="Arrow: Right 52"/>
          <p:cNvSpPr/>
          <p:nvPr/>
        </p:nvSpPr>
        <p:spPr>
          <a:xfrm>
            <a:off x="4419720" y="3525120"/>
            <a:ext cx="502560" cy="358560"/>
          </a:xfrm>
          <a:prstGeom prst="rightArrow">
            <a:avLst>
              <a:gd name="adj1" fmla="val 50000"/>
              <a:gd name="adj2" fmla="val 35000"/>
            </a:avLst>
          </a:prstGeom>
          <a:solidFill>
            <a:srgbClr val="FF0000"/>
          </a:solidFill>
          <a:ln w="36000">
            <a:solidFill>
              <a:srgbClr val="FF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pPr>
            <a:endParaRPr lang="it-IT" sz="1800" b="0" u="none" strike="noStrike">
              <a:solidFill>
                <a:srgbClr val="FFFFFF"/>
              </a:solidFill>
              <a:effectLst/>
              <a:uFillTx/>
              <a:latin typeface="Arial"/>
            </a:endParaRPr>
          </a:p>
        </p:txBody>
      </p:sp>
      <p:sp>
        <p:nvSpPr>
          <p:cNvPr id="46" name="TextBox 53"/>
          <p:cNvSpPr/>
          <p:nvPr/>
        </p:nvSpPr>
        <p:spPr>
          <a:xfrm>
            <a:off x="6062400" y="2631240"/>
            <a:ext cx="1618560" cy="304920"/>
          </a:xfrm>
          <a:prstGeom prst="rect">
            <a:avLst/>
          </a:prstGeom>
          <a:noFill/>
          <a:ln w="3600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defTabSz="914400">
              <a:lnSpc>
                <a:spcPct val="100000"/>
              </a:lnSpc>
            </a:pPr>
            <a:r>
              <a:rPr lang="it-IT" sz="1400" b="1" u="none" strike="noStrike">
                <a:solidFill>
                  <a:srgbClr val="000000"/>
                </a:solidFill>
                <a:effectLst/>
                <a:uFillTx/>
                <a:latin typeface="Arial"/>
              </a:rPr>
              <a:t>Moduli wireless</a:t>
            </a:r>
            <a:endParaRPr lang="it-IT" sz="1400" b="0" u="none" strike="noStrike">
              <a:solidFill>
                <a:srgbClr val="000000"/>
              </a:solidFill>
              <a:effectLst/>
              <a:uFillTx/>
              <a:latin typeface="Arial"/>
            </a:endParaRPr>
          </a:p>
        </p:txBody>
      </p:sp>
      <p:sp>
        <p:nvSpPr>
          <p:cNvPr id="47" name="Arrow: Right 56"/>
          <p:cNvSpPr/>
          <p:nvPr/>
        </p:nvSpPr>
        <p:spPr>
          <a:xfrm>
            <a:off x="8856360" y="3530880"/>
            <a:ext cx="502560" cy="358560"/>
          </a:xfrm>
          <a:prstGeom prst="rightArrow">
            <a:avLst>
              <a:gd name="adj1" fmla="val 50000"/>
              <a:gd name="adj2" fmla="val 35000"/>
            </a:avLst>
          </a:prstGeom>
          <a:solidFill>
            <a:srgbClr val="FF0000"/>
          </a:solidFill>
          <a:ln w="36000">
            <a:solidFill>
              <a:srgbClr val="FF0000"/>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pPr>
            <a:endParaRPr lang="it-IT" sz="1800" b="0" u="none" strike="noStrike">
              <a:solidFill>
                <a:srgbClr val="FFFFFF"/>
              </a:solidFill>
              <a:effectLst/>
              <a:uFillTx/>
              <a:latin typeface="Arial"/>
            </a:endParaRPr>
          </a:p>
        </p:txBody>
      </p:sp>
      <p:sp>
        <p:nvSpPr>
          <p:cNvPr id="48" name="TextBox 57"/>
          <p:cNvSpPr/>
          <p:nvPr/>
        </p:nvSpPr>
        <p:spPr>
          <a:xfrm>
            <a:off x="9617040" y="2637360"/>
            <a:ext cx="1762560" cy="304920"/>
          </a:xfrm>
          <a:prstGeom prst="rect">
            <a:avLst/>
          </a:prstGeom>
          <a:noFill/>
          <a:ln w="3600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defTabSz="914400">
              <a:lnSpc>
                <a:spcPct val="100000"/>
              </a:lnSpc>
            </a:pPr>
            <a:r>
              <a:rPr lang="it-IT" sz="1400" b="1" u="none" strike="noStrike">
                <a:solidFill>
                  <a:srgbClr val="000000"/>
                </a:solidFill>
                <a:effectLst/>
                <a:uFillTx/>
                <a:latin typeface="Arial"/>
              </a:rPr>
              <a:t>Modulo database</a:t>
            </a:r>
            <a:endParaRPr lang="it-IT" sz="1400" b="0" u="none" strike="noStrike">
              <a:solidFill>
                <a:srgbClr val="000000"/>
              </a:solidFill>
              <a:effectLst/>
              <a:uFillTx/>
              <a:latin typeface="Arial"/>
            </a:endParaRPr>
          </a:p>
        </p:txBody>
      </p:sp>
      <p:sp>
        <p:nvSpPr>
          <p:cNvPr id="49" name="Rectangle 3"/>
          <p:cNvSpPr/>
          <p:nvPr/>
        </p:nvSpPr>
        <p:spPr>
          <a:xfrm>
            <a:off x="984240" y="3460320"/>
            <a:ext cx="1325880" cy="488520"/>
          </a:xfrm>
          <a:prstGeom prst="rect">
            <a:avLst/>
          </a:prstGeom>
          <a:noFill/>
          <a:ln w="9525">
            <a:solidFill>
              <a:srgbClr val="4285F4"/>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pPr>
            <a:r>
              <a:rPr lang="it" sz="1100" b="1" u="none" strike="noStrike">
                <a:solidFill>
                  <a:srgbClr val="105BF0"/>
                </a:solidFill>
                <a:effectLst/>
                <a:uFillTx/>
                <a:latin typeface="Arial"/>
                <a:ea typeface="Arial"/>
              </a:rPr>
              <a:t>Rilevamento ostacoli</a:t>
            </a:r>
            <a:endParaRPr lang="it-IT" sz="1100" b="0" u="none" strike="noStrike">
              <a:solidFill>
                <a:srgbClr val="000000"/>
              </a:solidFill>
              <a:effectLst/>
              <a:uFillTx/>
              <a:latin typeface="Arial"/>
            </a:endParaRPr>
          </a:p>
        </p:txBody>
      </p:sp>
      <p:sp>
        <p:nvSpPr>
          <p:cNvPr id="50" name="Rectangle 4"/>
          <p:cNvSpPr/>
          <p:nvPr/>
        </p:nvSpPr>
        <p:spPr>
          <a:xfrm>
            <a:off x="2665440" y="3460320"/>
            <a:ext cx="1325880" cy="488520"/>
          </a:xfrm>
          <a:prstGeom prst="rect">
            <a:avLst/>
          </a:prstGeom>
          <a:noFill/>
          <a:ln w="9525">
            <a:solidFill>
              <a:srgbClr val="4285F4"/>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r>
              <a:rPr lang="it" sz="1100" b="1" u="none" strike="noStrike">
                <a:solidFill>
                  <a:srgbClr val="105BF0"/>
                </a:solidFill>
                <a:effectLst/>
                <a:uFillTx/>
                <a:latin typeface="Arial"/>
                <a:ea typeface="Arial"/>
              </a:rPr>
              <a:t>Collezione dei dati</a:t>
            </a:r>
            <a:endParaRPr lang="it-IT" sz="1100" b="0" u="none" strike="noStrike">
              <a:solidFill>
                <a:srgbClr val="000000"/>
              </a:solidFill>
              <a:effectLst/>
              <a:uFillTx/>
              <a:latin typeface="Arial"/>
            </a:endParaRPr>
          </a:p>
        </p:txBody>
      </p:sp>
      <p:cxnSp>
        <p:nvCxnSpPr>
          <p:cNvPr id="51" name="Straight Arrow Connector 6"/>
          <p:cNvCxnSpPr>
            <a:stCxn id="49" idx="3"/>
            <a:endCxn id="50" idx="1"/>
          </p:cNvCxnSpPr>
          <p:nvPr/>
        </p:nvCxnSpPr>
        <p:spPr>
          <a:xfrm>
            <a:off x="2310120" y="3704400"/>
            <a:ext cx="355680" cy="360"/>
          </a:xfrm>
          <a:prstGeom prst="straightConnector1">
            <a:avLst/>
          </a:prstGeom>
          <a:ln w="0">
            <a:noFill/>
          </a:ln>
        </p:spPr>
      </p:cxnSp>
      <p:cxnSp>
        <p:nvCxnSpPr>
          <p:cNvPr id="52" name="Straight Arrow Connector 8"/>
          <p:cNvCxnSpPr>
            <a:stCxn id="49" idx="3"/>
            <a:endCxn id="50" idx="1"/>
          </p:cNvCxnSpPr>
          <p:nvPr/>
        </p:nvCxnSpPr>
        <p:spPr>
          <a:xfrm>
            <a:off x="2310120" y="3704400"/>
            <a:ext cx="355680" cy="360"/>
          </a:xfrm>
          <a:prstGeom prst="straightConnector1">
            <a:avLst/>
          </a:prstGeom>
          <a:ln w="28575">
            <a:solidFill>
              <a:srgbClr val="000000"/>
            </a:solidFill>
            <a:round/>
            <a:tailEnd type="triangle" w="med" len="med"/>
          </a:ln>
        </p:spPr>
      </p:cxnSp>
      <p:cxnSp>
        <p:nvCxnSpPr>
          <p:cNvPr id="53" name="Straight Arrow Connector 10"/>
          <p:cNvCxnSpPr>
            <a:stCxn id="49" idx="3"/>
          </p:cNvCxnSpPr>
          <p:nvPr/>
        </p:nvCxnSpPr>
        <p:spPr>
          <a:xfrm>
            <a:off x="2310120" y="3704400"/>
            <a:ext cx="916920" cy="916560"/>
          </a:xfrm>
          <a:prstGeom prst="straightConnector1">
            <a:avLst/>
          </a:prstGeom>
          <a:ln w="0">
            <a:noFill/>
          </a:ln>
        </p:spPr>
      </p:cxnSp>
      <p:sp>
        <p:nvSpPr>
          <p:cNvPr id="54" name="Rectangle 13"/>
          <p:cNvSpPr/>
          <p:nvPr/>
        </p:nvSpPr>
        <p:spPr>
          <a:xfrm>
            <a:off x="5125680" y="3060000"/>
            <a:ext cx="3527280" cy="1294560"/>
          </a:xfrm>
          <a:prstGeom prst="rect">
            <a:avLst/>
          </a:prstGeom>
          <a:noFill/>
          <a:ln w="19050">
            <a:solidFill>
              <a:srgbClr val="0D5BDC"/>
            </a:solidFill>
            <a:prstDash val="sysDot"/>
            <a:round/>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pPr>
            <a:endParaRPr lang="it-IT" sz="1800" b="0" u="none" strike="noStrike">
              <a:solidFill>
                <a:srgbClr val="000000"/>
              </a:solidFill>
              <a:effectLst/>
              <a:uFillTx/>
              <a:latin typeface="Arial"/>
            </a:endParaRPr>
          </a:p>
        </p:txBody>
      </p:sp>
      <p:sp>
        <p:nvSpPr>
          <p:cNvPr id="55" name="Rectangle 14"/>
          <p:cNvSpPr/>
          <p:nvPr/>
        </p:nvSpPr>
        <p:spPr>
          <a:xfrm>
            <a:off x="5398920" y="3460320"/>
            <a:ext cx="1325880" cy="488520"/>
          </a:xfrm>
          <a:prstGeom prst="rect">
            <a:avLst/>
          </a:prstGeom>
          <a:noFill/>
          <a:ln w="9525">
            <a:solidFill>
              <a:srgbClr val="4285F4"/>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pPr>
            <a:r>
              <a:rPr lang="it-IT" sz="1100" b="1" u="none" strike="noStrike">
                <a:solidFill>
                  <a:srgbClr val="105BF0"/>
                </a:solidFill>
                <a:effectLst/>
                <a:uFillTx/>
                <a:latin typeface="Arial"/>
              </a:rPr>
              <a:t> Spedizione dei dati</a:t>
            </a:r>
            <a:endParaRPr lang="it-IT" sz="1100" b="0" u="none" strike="noStrike">
              <a:solidFill>
                <a:srgbClr val="000000"/>
              </a:solidFill>
              <a:effectLst/>
              <a:uFillTx/>
              <a:latin typeface="Arial"/>
            </a:endParaRPr>
          </a:p>
        </p:txBody>
      </p:sp>
      <p:sp>
        <p:nvSpPr>
          <p:cNvPr id="56" name="Rectangle 15"/>
          <p:cNvSpPr/>
          <p:nvPr/>
        </p:nvSpPr>
        <p:spPr>
          <a:xfrm>
            <a:off x="7079760" y="3460320"/>
            <a:ext cx="1325880" cy="488520"/>
          </a:xfrm>
          <a:prstGeom prst="rect">
            <a:avLst/>
          </a:prstGeom>
          <a:noFill/>
          <a:ln w="9525">
            <a:solidFill>
              <a:srgbClr val="4285F4"/>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pPr>
            <a:r>
              <a:rPr lang="it-IT" sz="1100" b="0" u="none" strike="noStrike">
                <a:solidFill>
                  <a:srgbClr val="000000"/>
                </a:solidFill>
                <a:effectLst/>
                <a:uFillTx/>
                <a:latin typeface="Arial"/>
              </a:rPr>
              <a:t> </a:t>
            </a:r>
            <a:r>
              <a:rPr lang="it-IT" sz="1100" b="1" u="none" strike="noStrike">
                <a:solidFill>
                  <a:srgbClr val="105BF0"/>
                </a:solidFill>
                <a:effectLst/>
                <a:uFillTx/>
                <a:latin typeface="Arial"/>
              </a:rPr>
              <a:t>Visualizzazione</a:t>
            </a:r>
            <a:endParaRPr lang="it-IT" sz="1100" b="0" u="none" strike="noStrike">
              <a:solidFill>
                <a:srgbClr val="000000"/>
              </a:solidFill>
              <a:effectLst/>
              <a:uFillTx/>
              <a:latin typeface="Arial"/>
            </a:endParaRPr>
          </a:p>
        </p:txBody>
      </p:sp>
      <p:cxnSp>
        <p:nvCxnSpPr>
          <p:cNvPr id="57" name="Straight Arrow Connector 16"/>
          <p:cNvCxnSpPr>
            <a:stCxn id="55" idx="3"/>
            <a:endCxn id="56" idx="1"/>
          </p:cNvCxnSpPr>
          <p:nvPr/>
        </p:nvCxnSpPr>
        <p:spPr>
          <a:xfrm>
            <a:off x="6724800" y="3704400"/>
            <a:ext cx="355320" cy="360"/>
          </a:xfrm>
          <a:prstGeom prst="straightConnector1">
            <a:avLst/>
          </a:prstGeom>
          <a:ln w="0">
            <a:noFill/>
          </a:ln>
        </p:spPr>
      </p:cxnSp>
      <p:cxnSp>
        <p:nvCxnSpPr>
          <p:cNvPr id="58" name="Straight Arrow Connector 17"/>
          <p:cNvCxnSpPr>
            <a:stCxn id="55" idx="3"/>
            <a:endCxn id="56" idx="1"/>
          </p:cNvCxnSpPr>
          <p:nvPr/>
        </p:nvCxnSpPr>
        <p:spPr>
          <a:xfrm>
            <a:off x="6724800" y="3704400"/>
            <a:ext cx="355320" cy="360"/>
          </a:xfrm>
          <a:prstGeom prst="straightConnector1">
            <a:avLst/>
          </a:prstGeom>
          <a:ln w="28575">
            <a:solidFill>
              <a:srgbClr val="000000"/>
            </a:solidFill>
            <a:round/>
            <a:tailEnd type="triangle" w="med" len="med"/>
          </a:ln>
        </p:spPr>
      </p:cxnSp>
      <p:sp>
        <p:nvSpPr>
          <p:cNvPr id="59" name="Rectangle 18"/>
          <p:cNvSpPr/>
          <p:nvPr/>
        </p:nvSpPr>
        <p:spPr>
          <a:xfrm>
            <a:off x="9594360" y="3060000"/>
            <a:ext cx="1807560" cy="1294560"/>
          </a:xfrm>
          <a:prstGeom prst="rect">
            <a:avLst/>
          </a:prstGeom>
          <a:noFill/>
          <a:ln w="19050">
            <a:solidFill>
              <a:srgbClr val="0D5BDC"/>
            </a:solidFill>
            <a:prstDash val="sysDot"/>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pPr>
            <a:endParaRPr lang="it-IT" sz="1800" b="0" u="none" strike="noStrike">
              <a:solidFill>
                <a:srgbClr val="000000"/>
              </a:solidFill>
              <a:effectLst/>
              <a:uFillTx/>
              <a:latin typeface="Arial"/>
            </a:endParaRPr>
          </a:p>
        </p:txBody>
      </p:sp>
      <p:sp>
        <p:nvSpPr>
          <p:cNvPr id="60" name="Rectangle 19"/>
          <p:cNvSpPr/>
          <p:nvPr/>
        </p:nvSpPr>
        <p:spPr>
          <a:xfrm>
            <a:off x="9829080" y="3460320"/>
            <a:ext cx="1325880" cy="488520"/>
          </a:xfrm>
          <a:prstGeom prst="rect">
            <a:avLst/>
          </a:prstGeom>
          <a:noFill/>
          <a:ln w="9525">
            <a:solidFill>
              <a:srgbClr val="4285F4"/>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pPr>
            <a:r>
              <a:rPr lang="it-IT" sz="1100" b="1" u="none" strike="noStrike">
                <a:solidFill>
                  <a:srgbClr val="105BF0"/>
                </a:solidFill>
                <a:effectLst/>
                <a:uFillTx/>
                <a:latin typeface="Arial"/>
              </a:rPr>
              <a:t>Storage</a:t>
            </a:r>
            <a:endParaRPr lang="it-IT" sz="1100" b="0" u="none" strike="noStrike">
              <a:solidFill>
                <a:srgbClr val="000000"/>
              </a:solidFill>
              <a:effectLst/>
              <a:uFillTx/>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PlaceHolder 1"/>
          <p:cNvSpPr>
            <a:spLocks noGrp="1"/>
          </p:cNvSpPr>
          <p:nvPr>
            <p:ph type="title"/>
          </p:nvPr>
        </p:nvSpPr>
        <p:spPr>
          <a:xfrm>
            <a:off x="269280" y="538560"/>
            <a:ext cx="6928560" cy="816120"/>
          </a:xfrm>
          <a:prstGeom prst="rect">
            <a:avLst/>
          </a:prstGeom>
          <a:noFill/>
          <a:ln w="0">
            <a:noFill/>
          </a:ln>
        </p:spPr>
        <p:txBody>
          <a:bodyPr lIns="122040" tIns="122040" rIns="122040" bIns="122040" anchor="b">
            <a:normAutofit fontScale="92500" lnSpcReduction="9999"/>
          </a:bodyPr>
          <a:lstStyle/>
          <a:p>
            <a:pPr indent="0" defTabSz="914400">
              <a:lnSpc>
                <a:spcPct val="100000"/>
              </a:lnSpc>
              <a:buNone/>
              <a:tabLst>
                <a:tab pos="0" algn="l"/>
              </a:tabLst>
            </a:pPr>
            <a:r>
              <a:rPr lang="it" sz="4000" b="0" u="none" strike="noStrike">
                <a:solidFill>
                  <a:schemeClr val="dk1"/>
                </a:solidFill>
                <a:effectLst/>
                <a:uFillTx/>
                <a:latin typeface="Arial"/>
                <a:ea typeface="Arial"/>
              </a:rPr>
              <a:t>Modulo di rilevamento ostacoli</a:t>
            </a:r>
            <a:endParaRPr lang="it-IT" sz="4000" b="0" u="none" strike="noStrike">
              <a:solidFill>
                <a:srgbClr val="000000"/>
              </a:solidFill>
              <a:effectLst/>
              <a:uFillTx/>
              <a:latin typeface="Arial"/>
            </a:endParaRPr>
          </a:p>
        </p:txBody>
      </p:sp>
      <p:sp>
        <p:nvSpPr>
          <p:cNvPr id="62" name="PlaceHolder 2"/>
          <p:cNvSpPr>
            <a:spLocks noGrp="1"/>
          </p:cNvSpPr>
          <p:nvPr>
            <p:ph type="title"/>
          </p:nvPr>
        </p:nvSpPr>
        <p:spPr>
          <a:xfrm>
            <a:off x="269280" y="1357560"/>
            <a:ext cx="7834680" cy="3680280"/>
          </a:xfrm>
          <a:prstGeom prst="rect">
            <a:avLst/>
          </a:prstGeom>
          <a:noFill/>
          <a:ln w="0">
            <a:noFill/>
          </a:ln>
        </p:spPr>
        <p:txBody>
          <a:bodyPr lIns="122040" tIns="122040" rIns="122040" bIns="122040" anchor="t">
            <a:normAutofit/>
          </a:bodyPr>
          <a:lstStyle/>
          <a:p>
            <a:pPr marL="457200" indent="-355680" defTabSz="914400">
              <a:lnSpc>
                <a:spcPct val="100000"/>
              </a:lnSpc>
              <a:buClr>
                <a:srgbClr val="000000"/>
              </a:buClr>
              <a:buFont typeface="Arial"/>
              <a:buChar char="●"/>
            </a:pPr>
            <a:r>
              <a:rPr lang="it" sz="2000" b="0" u="none" strike="noStrike">
                <a:solidFill>
                  <a:schemeClr val="dk1"/>
                </a:solidFill>
                <a:effectLst/>
                <a:uFillTx/>
                <a:latin typeface="Arial"/>
                <a:ea typeface="Arial"/>
              </a:rPr>
              <a:t>La rilevazione degli ostacoli è stata implementata mediante l'utilizzo di 8 sensori a ultrasuoni.</a:t>
            </a:r>
            <a:endParaRPr lang="it-IT" sz="2000" b="0" u="none" strike="noStrike">
              <a:solidFill>
                <a:srgbClr val="000000"/>
              </a:solidFill>
              <a:effectLst/>
              <a:uFillTx/>
              <a:latin typeface="Arial"/>
            </a:endParaRPr>
          </a:p>
          <a:p>
            <a:pPr marL="457200" indent="0" defTabSz="914400">
              <a:lnSpc>
                <a:spcPct val="100000"/>
              </a:lnSpc>
              <a:buNone/>
              <a:tabLst>
                <a:tab pos="0" algn="l"/>
              </a:tabLst>
            </a:pPr>
            <a:endParaRPr lang="it-IT" sz="2000" b="0" u="none" strike="noStrike">
              <a:solidFill>
                <a:srgbClr val="000000"/>
              </a:solidFill>
              <a:effectLst/>
              <a:uFillTx/>
              <a:latin typeface="Arial"/>
            </a:endParaRPr>
          </a:p>
          <a:p>
            <a:pPr marL="457200" indent="-355680" defTabSz="914400">
              <a:lnSpc>
                <a:spcPct val="100000"/>
              </a:lnSpc>
              <a:buClr>
                <a:srgbClr val="000000"/>
              </a:buClr>
              <a:buFont typeface="Arial"/>
              <a:buChar char="●"/>
              <a:tabLst>
                <a:tab pos="0" algn="l"/>
              </a:tabLst>
            </a:pPr>
            <a:r>
              <a:rPr lang="it" sz="2000" b="0" u="none" strike="noStrike">
                <a:solidFill>
                  <a:schemeClr val="dk1"/>
                </a:solidFill>
                <a:effectLst/>
                <a:uFillTx/>
                <a:latin typeface="Arial"/>
                <a:ea typeface="Arial"/>
              </a:rPr>
              <a:t>Un impulso viene trasmesso tramite il pin di trigger per un intervallo di tempo definito; tale impulso, riflettendosi sull'oggetto, ritorna generando un segnale di eco che viene successivamente elaborato dal modulo seguente. </a:t>
            </a:r>
            <a:endParaRPr lang="it-IT" sz="2000" b="0" u="none" strike="noStrike">
              <a:solidFill>
                <a:srgbClr val="000000"/>
              </a:solidFill>
              <a:effectLst/>
              <a:uFillTx/>
              <a:latin typeface="Arial"/>
            </a:endParaRPr>
          </a:p>
          <a:p>
            <a:pPr marL="457200" indent="0" defTabSz="914400">
              <a:lnSpc>
                <a:spcPct val="100000"/>
              </a:lnSpc>
              <a:buNone/>
              <a:tabLst>
                <a:tab pos="0" algn="l"/>
              </a:tabLst>
            </a:pPr>
            <a:endParaRPr lang="it-IT" sz="2000" b="0" u="none" strike="noStrike">
              <a:solidFill>
                <a:srgbClr val="000000"/>
              </a:solidFill>
              <a:effectLst/>
              <a:uFillTx/>
              <a:latin typeface="Arial"/>
            </a:endParaRPr>
          </a:p>
          <a:p>
            <a:pPr marL="457200" indent="-355680" defTabSz="914400">
              <a:lnSpc>
                <a:spcPct val="100000"/>
              </a:lnSpc>
              <a:buClr>
                <a:srgbClr val="000000"/>
              </a:buClr>
              <a:buFont typeface="Arial"/>
              <a:buChar char="●"/>
              <a:tabLst>
                <a:tab pos="0" algn="l"/>
              </a:tabLst>
            </a:pPr>
            <a:r>
              <a:rPr lang="it" sz="2000" b="0" u="none" strike="noStrike">
                <a:solidFill>
                  <a:schemeClr val="dk1"/>
                </a:solidFill>
                <a:effectLst/>
                <a:uFillTx/>
                <a:latin typeface="Arial"/>
                <a:ea typeface="Arial"/>
              </a:rPr>
              <a:t>I sensori HC-SR04 sono stati selezionati per via della loro capacità di fornire misurazioni sufficientemente precise e del loro costo contenuto.</a:t>
            </a:r>
            <a:endParaRPr lang="it-IT" sz="2000" b="0" u="none" strike="noStrike">
              <a:solidFill>
                <a:srgbClr val="000000"/>
              </a:solidFill>
              <a:effectLst/>
              <a:uFillTx/>
              <a:latin typeface="Arial"/>
            </a:endParaRPr>
          </a:p>
        </p:txBody>
      </p:sp>
      <p:pic>
        <p:nvPicPr>
          <p:cNvPr id="63" name="Google Shape;84;p 1"/>
          <p:cNvPicPr/>
          <p:nvPr/>
        </p:nvPicPr>
        <p:blipFill>
          <a:blip r:embed="rId2"/>
          <a:stretch/>
        </p:blipFill>
        <p:spPr>
          <a:xfrm>
            <a:off x="8677440" y="2232000"/>
            <a:ext cx="2840400" cy="1617840"/>
          </a:xfrm>
          <a:prstGeom prst="rect">
            <a:avLst/>
          </a:prstGeom>
          <a:noFill/>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PlaceHolder 1"/>
          <p:cNvSpPr>
            <a:spLocks noGrp="1"/>
          </p:cNvSpPr>
          <p:nvPr>
            <p:ph type="title"/>
          </p:nvPr>
        </p:nvSpPr>
        <p:spPr>
          <a:xfrm>
            <a:off x="269280" y="538560"/>
            <a:ext cx="5848560" cy="816120"/>
          </a:xfrm>
          <a:prstGeom prst="rect">
            <a:avLst/>
          </a:prstGeom>
          <a:noFill/>
          <a:ln w="0">
            <a:noFill/>
          </a:ln>
        </p:spPr>
        <p:txBody>
          <a:bodyPr lIns="122040" tIns="122040" rIns="122040" bIns="122040" anchor="b">
            <a:normAutofit fontScale="85000" lnSpcReduction="9999"/>
          </a:bodyPr>
          <a:lstStyle/>
          <a:p>
            <a:pPr indent="0" defTabSz="914400">
              <a:lnSpc>
                <a:spcPct val="100000"/>
              </a:lnSpc>
              <a:buNone/>
              <a:tabLst>
                <a:tab pos="0" algn="l"/>
              </a:tabLst>
            </a:pPr>
            <a:r>
              <a:rPr lang="it" sz="4000" b="0" u="none" strike="noStrike">
                <a:solidFill>
                  <a:schemeClr val="dk1"/>
                </a:solidFill>
                <a:effectLst/>
                <a:uFillTx/>
                <a:latin typeface="Arial"/>
                <a:ea typeface="Arial"/>
              </a:rPr>
              <a:t>Modulo di collezione dei dati</a:t>
            </a:r>
            <a:endParaRPr lang="it-IT" sz="4000" b="0" u="none" strike="noStrike">
              <a:solidFill>
                <a:srgbClr val="000000"/>
              </a:solidFill>
              <a:effectLst/>
              <a:uFillTx/>
              <a:latin typeface="Arial"/>
            </a:endParaRPr>
          </a:p>
        </p:txBody>
      </p:sp>
      <p:sp>
        <p:nvSpPr>
          <p:cNvPr id="65" name="PlaceHolder 2"/>
          <p:cNvSpPr>
            <a:spLocks noGrp="1"/>
          </p:cNvSpPr>
          <p:nvPr>
            <p:ph type="title"/>
          </p:nvPr>
        </p:nvSpPr>
        <p:spPr>
          <a:xfrm>
            <a:off x="269280" y="1357560"/>
            <a:ext cx="7834680" cy="4220640"/>
          </a:xfrm>
          <a:prstGeom prst="rect">
            <a:avLst/>
          </a:prstGeom>
          <a:noFill/>
          <a:ln w="0">
            <a:noFill/>
          </a:ln>
        </p:spPr>
        <p:txBody>
          <a:bodyPr lIns="122040" tIns="122040" rIns="122040" bIns="122040" anchor="t">
            <a:normAutofit lnSpcReduction="9999"/>
          </a:bodyPr>
          <a:lstStyle/>
          <a:p>
            <a:pPr marL="457200" indent="-355680" defTabSz="914400">
              <a:lnSpc>
                <a:spcPct val="100000"/>
              </a:lnSpc>
              <a:spcBef>
                <a:spcPts val="1191"/>
              </a:spcBef>
              <a:spcAft>
                <a:spcPts val="992"/>
              </a:spcAft>
              <a:buClr>
                <a:srgbClr val="000000"/>
              </a:buClr>
              <a:buFont typeface="Arial"/>
              <a:buChar char="●"/>
            </a:pPr>
            <a:r>
              <a:rPr lang="it" sz="2000" b="0" u="none" strike="noStrike">
                <a:solidFill>
                  <a:schemeClr val="dk1"/>
                </a:solidFill>
                <a:effectLst/>
                <a:uFillTx/>
                <a:latin typeface="Arial"/>
                <a:ea typeface="Arial"/>
              </a:rPr>
              <a:t>Raccoglie le misurazioni di distanza dagli 8 sensori di prossimità. </a:t>
            </a:r>
            <a:endParaRPr lang="it-IT" sz="2000" b="0" u="none" strike="noStrike">
              <a:solidFill>
                <a:srgbClr val="000000"/>
              </a:solidFill>
              <a:effectLst/>
              <a:uFillTx/>
              <a:latin typeface="Arial"/>
            </a:endParaRPr>
          </a:p>
          <a:p>
            <a:pPr marL="457200" indent="-355680" defTabSz="914400">
              <a:lnSpc>
                <a:spcPct val="100000"/>
              </a:lnSpc>
              <a:spcBef>
                <a:spcPts val="1191"/>
              </a:spcBef>
              <a:spcAft>
                <a:spcPts val="992"/>
              </a:spcAft>
              <a:buClr>
                <a:srgbClr val="000000"/>
              </a:buClr>
              <a:buFont typeface="Arial"/>
              <a:buChar char="●"/>
            </a:pPr>
            <a:r>
              <a:rPr lang="it" sz="2000" b="0" u="none" strike="noStrike">
                <a:solidFill>
                  <a:schemeClr val="dk1"/>
                </a:solidFill>
                <a:effectLst/>
                <a:uFillTx/>
                <a:latin typeface="Arial"/>
                <a:ea typeface="Arial"/>
              </a:rPr>
              <a:t>Provvede alla conversione di tali dati in un formato idoneo alla trasmissione. </a:t>
            </a:r>
            <a:endParaRPr lang="it-IT" sz="2000" b="0" u="none" strike="noStrike">
              <a:solidFill>
                <a:srgbClr val="000000"/>
              </a:solidFill>
              <a:effectLst/>
              <a:uFillTx/>
              <a:latin typeface="Arial"/>
            </a:endParaRPr>
          </a:p>
          <a:p>
            <a:pPr marL="457200" indent="-355680" defTabSz="914400">
              <a:lnSpc>
                <a:spcPct val="100000"/>
              </a:lnSpc>
              <a:spcBef>
                <a:spcPts val="1191"/>
              </a:spcBef>
              <a:spcAft>
                <a:spcPts val="992"/>
              </a:spcAft>
              <a:buClr>
                <a:srgbClr val="000000"/>
              </a:buClr>
              <a:buFont typeface="Arial"/>
              <a:buChar char="●"/>
            </a:pPr>
            <a:r>
              <a:rPr lang="it" sz="2000" b="0" u="none" strike="noStrike">
                <a:solidFill>
                  <a:schemeClr val="dk1"/>
                </a:solidFill>
                <a:effectLst/>
                <a:uFillTx/>
                <a:latin typeface="Arial"/>
                <a:ea typeface="Arial"/>
              </a:rPr>
              <a:t>Trasmette i dati elaborati all'Arduino Nano 33 BLE mediante un collegamento seriale, nello specifico dal pin TX1 al pin RX0. </a:t>
            </a:r>
            <a:endParaRPr lang="it-IT" sz="2000" b="0" u="none" strike="noStrike">
              <a:solidFill>
                <a:srgbClr val="000000"/>
              </a:solidFill>
              <a:effectLst/>
              <a:uFillTx/>
              <a:latin typeface="Arial"/>
            </a:endParaRPr>
          </a:p>
          <a:p>
            <a:pPr marL="457200" indent="-355680" defTabSz="914400">
              <a:lnSpc>
                <a:spcPct val="100000"/>
              </a:lnSpc>
              <a:spcBef>
                <a:spcPts val="1191"/>
              </a:spcBef>
              <a:spcAft>
                <a:spcPts val="992"/>
              </a:spcAft>
              <a:buClr>
                <a:srgbClr val="000000"/>
              </a:buClr>
              <a:buFont typeface="Arial"/>
              <a:buChar char="●"/>
            </a:pPr>
            <a:r>
              <a:rPr lang="it" sz="2000" b="0" u="none" strike="noStrike">
                <a:solidFill>
                  <a:schemeClr val="dk1"/>
                </a:solidFill>
                <a:effectLst/>
                <a:uFillTx/>
                <a:latin typeface="Arial"/>
                <a:ea typeface="Arial"/>
              </a:rPr>
              <a:t>Per la realizzazione di questo modulo è stato utilizzato un Arduino Due, selezionato per la sua capacità di fornire i pin necessari al collegamento con gli 8 sensori e per la sua dotazione di comunicazione seriale.</a:t>
            </a:r>
            <a:br>
              <a:rPr sz="2000"/>
            </a:br>
            <a:r>
              <a:rPr lang="it" sz="2000" b="0" u="none" strike="noStrike">
                <a:solidFill>
                  <a:schemeClr val="dk1"/>
                </a:solidFill>
                <a:effectLst/>
                <a:uFillTx/>
                <a:latin typeface="Arial"/>
                <a:ea typeface="Arial"/>
              </a:rPr>
              <a:t> </a:t>
            </a:r>
            <a:endParaRPr lang="it-IT" sz="2000" b="0" u="none" strike="noStrike">
              <a:solidFill>
                <a:srgbClr val="000000"/>
              </a:solidFill>
              <a:effectLst/>
              <a:uFillTx/>
              <a:latin typeface="Arial"/>
            </a:endParaRPr>
          </a:p>
        </p:txBody>
      </p:sp>
      <p:pic>
        <p:nvPicPr>
          <p:cNvPr id="66" name="Google Shape;151;p17"/>
          <p:cNvPicPr/>
          <p:nvPr/>
        </p:nvPicPr>
        <p:blipFill>
          <a:blip r:embed="rId2"/>
          <a:stretch/>
        </p:blipFill>
        <p:spPr>
          <a:xfrm>
            <a:off x="8010360" y="1481760"/>
            <a:ext cx="3779280" cy="2833920"/>
          </a:xfrm>
          <a:prstGeom prst="rect">
            <a:avLst/>
          </a:prstGeom>
          <a:noFill/>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PlaceHolder 1"/>
          <p:cNvSpPr>
            <a:spLocks noGrp="1"/>
          </p:cNvSpPr>
          <p:nvPr>
            <p:ph type="title"/>
          </p:nvPr>
        </p:nvSpPr>
        <p:spPr>
          <a:xfrm>
            <a:off x="269280" y="538560"/>
            <a:ext cx="6028560" cy="816120"/>
          </a:xfrm>
          <a:prstGeom prst="rect">
            <a:avLst/>
          </a:prstGeom>
          <a:noFill/>
          <a:ln w="0">
            <a:noFill/>
          </a:ln>
        </p:spPr>
        <p:txBody>
          <a:bodyPr lIns="122040" tIns="122040" rIns="122040" bIns="122040" anchor="b">
            <a:normAutofit fontScale="85000" lnSpcReduction="9999"/>
          </a:bodyPr>
          <a:lstStyle/>
          <a:p>
            <a:pPr indent="0" defTabSz="914400">
              <a:lnSpc>
                <a:spcPct val="100000"/>
              </a:lnSpc>
              <a:buNone/>
              <a:tabLst>
                <a:tab pos="0" algn="l"/>
              </a:tabLst>
            </a:pPr>
            <a:r>
              <a:rPr lang="it" sz="4000" b="0" u="none" strike="noStrike">
                <a:solidFill>
                  <a:schemeClr val="dk1"/>
                </a:solidFill>
                <a:effectLst/>
                <a:uFillTx/>
                <a:latin typeface="Arial"/>
                <a:ea typeface="Arial"/>
              </a:rPr>
              <a:t>Modulo di spedizione dei dati</a:t>
            </a:r>
            <a:endParaRPr lang="it-IT" sz="4000" b="0" u="none" strike="noStrike">
              <a:solidFill>
                <a:srgbClr val="000000"/>
              </a:solidFill>
              <a:effectLst/>
              <a:uFillTx/>
              <a:latin typeface="Arial"/>
            </a:endParaRPr>
          </a:p>
        </p:txBody>
      </p:sp>
      <p:sp>
        <p:nvSpPr>
          <p:cNvPr id="68" name="PlaceHolder 2"/>
          <p:cNvSpPr>
            <a:spLocks noGrp="1"/>
          </p:cNvSpPr>
          <p:nvPr>
            <p:ph type="title"/>
          </p:nvPr>
        </p:nvSpPr>
        <p:spPr>
          <a:xfrm>
            <a:off x="269280" y="1357560"/>
            <a:ext cx="7834680" cy="4580280"/>
          </a:xfrm>
          <a:prstGeom prst="rect">
            <a:avLst/>
          </a:prstGeom>
          <a:noFill/>
          <a:ln w="0">
            <a:noFill/>
          </a:ln>
        </p:spPr>
        <p:txBody>
          <a:bodyPr lIns="122040" tIns="122040" rIns="122040" bIns="122040" anchor="t">
            <a:normAutofit lnSpcReduction="9999"/>
          </a:bodyPr>
          <a:lstStyle/>
          <a:p>
            <a:pPr marL="457200" indent="-355680" defTabSz="914400">
              <a:lnSpc>
                <a:spcPct val="100000"/>
              </a:lnSpc>
              <a:spcBef>
                <a:spcPts val="1191"/>
              </a:spcBef>
              <a:spcAft>
                <a:spcPts val="992"/>
              </a:spcAft>
              <a:buClr>
                <a:srgbClr val="000000"/>
              </a:buClr>
              <a:buFont typeface="Arial"/>
              <a:buChar char="●"/>
            </a:pPr>
            <a:r>
              <a:rPr lang="it" sz="2000" b="0" u="none" strike="noStrike">
                <a:solidFill>
                  <a:schemeClr val="dk1"/>
                </a:solidFill>
                <a:effectLst/>
                <a:uFillTx/>
                <a:latin typeface="Arial"/>
                <a:ea typeface="Arial"/>
              </a:rPr>
              <a:t>Gestisce la connettività Bluetooth con l'applicazione Flutter.</a:t>
            </a:r>
            <a:endParaRPr lang="it-IT" sz="2000" b="0" u="none" strike="noStrike">
              <a:solidFill>
                <a:srgbClr val="000000"/>
              </a:solidFill>
              <a:effectLst/>
              <a:uFillTx/>
              <a:latin typeface="Arial"/>
            </a:endParaRPr>
          </a:p>
          <a:p>
            <a:pPr marL="457200" indent="-355680" defTabSz="914400">
              <a:lnSpc>
                <a:spcPct val="100000"/>
              </a:lnSpc>
              <a:spcBef>
                <a:spcPts val="1191"/>
              </a:spcBef>
              <a:spcAft>
                <a:spcPts val="992"/>
              </a:spcAft>
              <a:buClr>
                <a:srgbClr val="000000"/>
              </a:buClr>
              <a:buFont typeface="Arial"/>
              <a:buChar char="●"/>
            </a:pPr>
            <a:r>
              <a:rPr lang="it" sz="2000" b="0" u="none" strike="noStrike">
                <a:solidFill>
                  <a:schemeClr val="dk1"/>
                </a:solidFill>
                <a:effectLst/>
                <a:uFillTx/>
                <a:latin typeface="Arial"/>
                <a:ea typeface="Arial"/>
              </a:rPr>
              <a:t>Riceve i dati trasmessi dall'Arduino Due e ne esegue la conversione in un formato compatibile per l'ulteriore elaborazione.</a:t>
            </a:r>
            <a:endParaRPr lang="it-IT" sz="2000" b="0" u="none" strike="noStrike">
              <a:solidFill>
                <a:srgbClr val="000000"/>
              </a:solidFill>
              <a:effectLst/>
              <a:uFillTx/>
              <a:latin typeface="Arial"/>
            </a:endParaRPr>
          </a:p>
          <a:p>
            <a:pPr marL="457200" indent="-355680" defTabSz="914400">
              <a:lnSpc>
                <a:spcPct val="100000"/>
              </a:lnSpc>
              <a:spcBef>
                <a:spcPts val="1191"/>
              </a:spcBef>
              <a:spcAft>
                <a:spcPts val="992"/>
              </a:spcAft>
              <a:buClr>
                <a:srgbClr val="000000"/>
              </a:buClr>
              <a:buFont typeface="Arial"/>
              <a:buChar char="●"/>
            </a:pPr>
            <a:r>
              <a:rPr lang="it" sz="2000" b="0" u="none" strike="noStrike">
                <a:solidFill>
                  <a:schemeClr val="dk1"/>
                </a:solidFill>
                <a:effectLst/>
                <a:uFillTx/>
                <a:latin typeface="Arial"/>
                <a:ea typeface="Arial"/>
              </a:rPr>
              <a:t>Qualora i dati ricevuti siano validi, provvede alla loro trasmissione via Bluetooth all'applicazione Flutter, con la quale è stata precedentemente stabilita una connessione.</a:t>
            </a:r>
            <a:endParaRPr lang="it-IT" sz="2000" b="0" u="none" strike="noStrike">
              <a:solidFill>
                <a:srgbClr val="000000"/>
              </a:solidFill>
              <a:effectLst/>
              <a:uFillTx/>
              <a:latin typeface="Arial"/>
            </a:endParaRPr>
          </a:p>
          <a:p>
            <a:pPr marL="457200" indent="-355680" defTabSz="914400">
              <a:lnSpc>
                <a:spcPct val="100000"/>
              </a:lnSpc>
              <a:spcBef>
                <a:spcPts val="1191"/>
              </a:spcBef>
              <a:spcAft>
                <a:spcPts val="992"/>
              </a:spcAft>
              <a:buClr>
                <a:srgbClr val="000000"/>
              </a:buClr>
              <a:buFont typeface="Arial"/>
              <a:buChar char="●"/>
            </a:pPr>
            <a:r>
              <a:rPr lang="it" sz="2000" b="0" u="none" strike="noStrike">
                <a:solidFill>
                  <a:schemeClr val="dk1"/>
                </a:solidFill>
                <a:effectLst/>
                <a:uFillTx/>
                <a:latin typeface="Arial"/>
                <a:ea typeface="Arial"/>
              </a:rPr>
              <a:t>Per la realizzazione di questo modulo è stato impiegato Arduino Nano 33 BLE, selezionato per la sua capacità di fornire una comunicazione seriale e un modulo Bluetooth Low Energy.</a:t>
            </a:r>
            <a:br>
              <a:rPr sz="2000"/>
            </a:br>
            <a:r>
              <a:rPr lang="it" sz="2000" b="0" u="none" strike="noStrike">
                <a:solidFill>
                  <a:schemeClr val="dk1"/>
                </a:solidFill>
                <a:effectLst/>
                <a:uFillTx/>
                <a:latin typeface="Arial"/>
                <a:ea typeface="Arial"/>
              </a:rPr>
              <a:t> </a:t>
            </a:r>
            <a:endParaRPr lang="it-IT" sz="2000" b="0" u="none" strike="noStrike">
              <a:solidFill>
                <a:srgbClr val="000000"/>
              </a:solidFill>
              <a:effectLst/>
              <a:uFillTx/>
              <a:latin typeface="Arial"/>
            </a:endParaRPr>
          </a:p>
        </p:txBody>
      </p:sp>
      <p:pic>
        <p:nvPicPr>
          <p:cNvPr id="69" name="Google Shape;158;p18"/>
          <p:cNvPicPr/>
          <p:nvPr/>
        </p:nvPicPr>
        <p:blipFill>
          <a:blip r:embed="rId2"/>
          <a:stretch/>
        </p:blipFill>
        <p:spPr>
          <a:xfrm>
            <a:off x="8175960" y="1499040"/>
            <a:ext cx="3779280" cy="3261240"/>
          </a:xfrm>
          <a:prstGeom prst="rect">
            <a:avLst/>
          </a:prstGeom>
          <a:noFill/>
          <a:ln w="0">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269280" y="538560"/>
            <a:ext cx="5270760" cy="816120"/>
          </a:xfrm>
          <a:prstGeom prst="rect">
            <a:avLst/>
          </a:prstGeom>
          <a:noFill/>
          <a:ln w="0">
            <a:noFill/>
          </a:ln>
        </p:spPr>
        <p:txBody>
          <a:bodyPr lIns="122040" tIns="122040" rIns="122040" bIns="122040" anchor="b">
            <a:normAutofit fontScale="92500" lnSpcReduction="9999"/>
          </a:bodyPr>
          <a:lstStyle/>
          <a:p>
            <a:pPr indent="0" defTabSz="914400">
              <a:lnSpc>
                <a:spcPct val="100000"/>
              </a:lnSpc>
              <a:buNone/>
              <a:tabLst>
                <a:tab pos="0" algn="l"/>
              </a:tabLst>
            </a:pPr>
            <a:r>
              <a:rPr lang="it" sz="4000" b="0" u="none" strike="noStrike">
                <a:solidFill>
                  <a:schemeClr val="dk1"/>
                </a:solidFill>
                <a:effectLst/>
                <a:uFillTx/>
                <a:latin typeface="Arial"/>
                <a:ea typeface="Arial"/>
              </a:rPr>
              <a:t>Collegamenti hardware</a:t>
            </a:r>
            <a:endParaRPr lang="it-IT" sz="4000" b="0" u="none" strike="noStrike">
              <a:solidFill>
                <a:srgbClr val="000000"/>
              </a:solidFill>
              <a:effectLst/>
              <a:uFillTx/>
              <a:latin typeface="Arial"/>
            </a:endParaRPr>
          </a:p>
        </p:txBody>
      </p:sp>
      <p:pic>
        <p:nvPicPr>
          <p:cNvPr id="71" name="Google Shape;106;p16"/>
          <p:cNvPicPr/>
          <p:nvPr/>
        </p:nvPicPr>
        <p:blipFill>
          <a:blip r:embed="rId2"/>
          <a:stretch/>
        </p:blipFill>
        <p:spPr>
          <a:xfrm rot="16200000">
            <a:off x="4110480" y="2883600"/>
            <a:ext cx="4415400" cy="2530440"/>
          </a:xfrm>
          <a:prstGeom prst="rect">
            <a:avLst/>
          </a:prstGeom>
          <a:noFill/>
          <a:ln w="38100">
            <a:solidFill>
              <a:srgbClr val="FFFFFF"/>
            </a:solidFill>
            <a:round/>
          </a:ln>
        </p:spPr>
      </p:pic>
      <p:pic>
        <p:nvPicPr>
          <p:cNvPr id="72" name="Google Shape;107;p16"/>
          <p:cNvPicPr/>
          <p:nvPr/>
        </p:nvPicPr>
        <p:blipFill>
          <a:blip r:embed="rId3"/>
          <a:stretch/>
        </p:blipFill>
        <p:spPr>
          <a:xfrm rot="16200000">
            <a:off x="7252560" y="2738160"/>
            <a:ext cx="3187800" cy="2390040"/>
          </a:xfrm>
          <a:prstGeom prst="rect">
            <a:avLst/>
          </a:prstGeom>
          <a:noFill/>
          <a:ln w="0">
            <a:noFill/>
          </a:ln>
        </p:spPr>
      </p:pic>
      <p:pic>
        <p:nvPicPr>
          <p:cNvPr id="73" name="Google Shape;108;p16"/>
          <p:cNvPicPr/>
          <p:nvPr/>
        </p:nvPicPr>
        <p:blipFill>
          <a:blip r:embed="rId4"/>
          <a:stretch/>
        </p:blipFill>
        <p:spPr>
          <a:xfrm>
            <a:off x="2538720" y="1664640"/>
            <a:ext cx="2512080" cy="1430280"/>
          </a:xfrm>
          <a:prstGeom prst="rect">
            <a:avLst/>
          </a:prstGeom>
          <a:noFill/>
          <a:ln w="0">
            <a:noFill/>
          </a:ln>
        </p:spPr>
      </p:pic>
      <p:cxnSp>
        <p:nvCxnSpPr>
          <p:cNvPr id="74" name="Google Shape;109;p16"/>
          <p:cNvCxnSpPr/>
          <p:nvPr/>
        </p:nvCxnSpPr>
        <p:spPr>
          <a:xfrm>
            <a:off x="3597480" y="2993400"/>
            <a:ext cx="18000" cy="1675440"/>
          </a:xfrm>
          <a:prstGeom prst="straightConnector1">
            <a:avLst/>
          </a:prstGeom>
          <a:ln w="28575">
            <a:solidFill>
              <a:srgbClr val="FF0000"/>
            </a:solidFill>
            <a:round/>
            <a:headEnd type="oval" w="med" len="med"/>
          </a:ln>
        </p:spPr>
      </p:cxnSp>
      <p:cxnSp>
        <p:nvCxnSpPr>
          <p:cNvPr id="75" name="Google Shape;110;p16"/>
          <p:cNvCxnSpPr/>
          <p:nvPr/>
        </p:nvCxnSpPr>
        <p:spPr>
          <a:xfrm flipH="1" flipV="1">
            <a:off x="3605040" y="4650840"/>
            <a:ext cx="3758760" cy="7920"/>
          </a:xfrm>
          <a:prstGeom prst="straightConnector1">
            <a:avLst/>
          </a:prstGeom>
          <a:ln w="28575">
            <a:solidFill>
              <a:srgbClr val="FF0000"/>
            </a:solidFill>
            <a:round/>
            <a:headEnd type="oval" w="med" len="med"/>
          </a:ln>
        </p:spPr>
      </p:cxnSp>
      <p:cxnSp>
        <p:nvCxnSpPr>
          <p:cNvPr id="76" name="Google Shape;111;p16"/>
          <p:cNvCxnSpPr/>
          <p:nvPr/>
        </p:nvCxnSpPr>
        <p:spPr>
          <a:xfrm>
            <a:off x="3994920" y="2992320"/>
            <a:ext cx="25920" cy="2093400"/>
          </a:xfrm>
          <a:prstGeom prst="straightConnector1">
            <a:avLst/>
          </a:prstGeom>
          <a:ln w="28575">
            <a:solidFill>
              <a:srgbClr val="000000"/>
            </a:solidFill>
            <a:round/>
            <a:headEnd type="oval" w="med" len="med"/>
          </a:ln>
        </p:spPr>
      </p:cxnSp>
      <p:cxnSp>
        <p:nvCxnSpPr>
          <p:cNvPr id="77" name="Google Shape;112;p16"/>
          <p:cNvCxnSpPr/>
          <p:nvPr/>
        </p:nvCxnSpPr>
        <p:spPr>
          <a:xfrm flipV="1">
            <a:off x="4014000" y="5090040"/>
            <a:ext cx="1352160" cy="4320"/>
          </a:xfrm>
          <a:prstGeom prst="straightConnector1">
            <a:avLst/>
          </a:prstGeom>
          <a:ln w="28575">
            <a:solidFill>
              <a:srgbClr val="000000"/>
            </a:solidFill>
            <a:round/>
            <a:tailEnd type="oval" w="med" len="med"/>
          </a:ln>
        </p:spPr>
      </p:cxnSp>
      <p:cxnSp>
        <p:nvCxnSpPr>
          <p:cNvPr id="78" name="Google Shape;113;p16"/>
          <p:cNvCxnSpPr/>
          <p:nvPr/>
        </p:nvCxnSpPr>
        <p:spPr>
          <a:xfrm>
            <a:off x="7252920" y="4447080"/>
            <a:ext cx="854280" cy="6840"/>
          </a:xfrm>
          <a:prstGeom prst="straightConnector1">
            <a:avLst/>
          </a:prstGeom>
          <a:ln w="28575">
            <a:solidFill>
              <a:srgbClr val="000000"/>
            </a:solidFill>
            <a:round/>
            <a:headEnd type="oval" w="med" len="med"/>
          </a:ln>
        </p:spPr>
      </p:cxnSp>
      <p:cxnSp>
        <p:nvCxnSpPr>
          <p:cNvPr id="79" name="Google Shape;114;p16"/>
          <p:cNvCxnSpPr/>
          <p:nvPr/>
        </p:nvCxnSpPr>
        <p:spPr>
          <a:xfrm>
            <a:off x="3732120" y="2989440"/>
            <a:ext cx="9000" cy="816480"/>
          </a:xfrm>
          <a:prstGeom prst="straightConnector1">
            <a:avLst/>
          </a:prstGeom>
          <a:ln w="28575">
            <a:solidFill>
              <a:srgbClr val="38761D"/>
            </a:solidFill>
            <a:round/>
            <a:headEnd type="oval" w="med" len="med"/>
          </a:ln>
        </p:spPr>
      </p:cxnSp>
      <p:cxnSp>
        <p:nvCxnSpPr>
          <p:cNvPr id="80" name="Google Shape;115;p16"/>
          <p:cNvCxnSpPr/>
          <p:nvPr/>
        </p:nvCxnSpPr>
        <p:spPr>
          <a:xfrm flipH="1">
            <a:off x="3873960" y="3888360"/>
            <a:ext cx="1445400" cy="11880"/>
          </a:xfrm>
          <a:prstGeom prst="straightConnector1">
            <a:avLst/>
          </a:prstGeom>
          <a:ln w="19050">
            <a:solidFill>
              <a:srgbClr val="FF9900"/>
            </a:solidFill>
            <a:round/>
            <a:headEnd type="oval" w="med" len="med"/>
          </a:ln>
        </p:spPr>
      </p:cxnSp>
      <p:cxnSp>
        <p:nvCxnSpPr>
          <p:cNvPr id="81" name="Google Shape;116;p16"/>
          <p:cNvCxnSpPr/>
          <p:nvPr/>
        </p:nvCxnSpPr>
        <p:spPr>
          <a:xfrm flipH="1">
            <a:off x="3720600" y="3801960"/>
            <a:ext cx="1596600" cy="6120"/>
          </a:xfrm>
          <a:prstGeom prst="straightConnector1">
            <a:avLst/>
          </a:prstGeom>
          <a:ln w="19050">
            <a:solidFill>
              <a:srgbClr val="38761D"/>
            </a:solidFill>
            <a:round/>
            <a:headEnd type="oval" w="med" len="med"/>
          </a:ln>
        </p:spPr>
      </p:cxnSp>
      <p:cxnSp>
        <p:nvCxnSpPr>
          <p:cNvPr id="82" name="Google Shape;117;p16"/>
          <p:cNvCxnSpPr/>
          <p:nvPr/>
        </p:nvCxnSpPr>
        <p:spPr>
          <a:xfrm>
            <a:off x="3857760" y="2993400"/>
            <a:ext cx="7200" cy="918360"/>
          </a:xfrm>
          <a:prstGeom prst="straightConnector1">
            <a:avLst/>
          </a:prstGeom>
          <a:ln w="28575">
            <a:solidFill>
              <a:srgbClr val="E69138"/>
            </a:solidFill>
            <a:round/>
            <a:headEnd type="oval" w="med" len="med"/>
          </a:ln>
        </p:spPr>
      </p:cxnSp>
      <p:cxnSp>
        <p:nvCxnSpPr>
          <p:cNvPr id="83" name="Google Shape;118;p16"/>
          <p:cNvCxnSpPr/>
          <p:nvPr/>
        </p:nvCxnSpPr>
        <p:spPr>
          <a:xfrm flipV="1">
            <a:off x="5210280" y="2929320"/>
            <a:ext cx="3187800" cy="21960"/>
          </a:xfrm>
          <a:prstGeom prst="straightConnector1">
            <a:avLst/>
          </a:prstGeom>
          <a:ln w="28575">
            <a:solidFill>
              <a:srgbClr val="9900FF"/>
            </a:solidFill>
            <a:round/>
            <a:headEnd type="oval" w="med" len="med"/>
            <a:tailEnd type="oval" w="med" len="med"/>
          </a:ln>
        </p:spPr>
      </p:cxnSp>
      <p:sp>
        <p:nvSpPr>
          <p:cNvPr id="84" name="Google Shape;119;p16"/>
          <p:cNvSpPr/>
          <p:nvPr/>
        </p:nvSpPr>
        <p:spPr>
          <a:xfrm>
            <a:off x="7478640" y="2662560"/>
            <a:ext cx="520560" cy="36540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defTabSz="914400">
              <a:lnSpc>
                <a:spcPct val="100000"/>
              </a:lnSpc>
              <a:tabLst>
                <a:tab pos="0" algn="l"/>
              </a:tabLst>
            </a:pPr>
            <a:r>
              <a:rPr lang="it" sz="1200" b="0" u="none" strike="noStrike">
                <a:solidFill>
                  <a:srgbClr val="9900FF"/>
                </a:solidFill>
                <a:effectLst/>
                <a:uFillTx/>
                <a:latin typeface="Arial"/>
                <a:ea typeface="Arial"/>
              </a:rPr>
              <a:t>RX0</a:t>
            </a:r>
            <a:endParaRPr lang="it-IT" sz="1200" b="0" u="none" strike="noStrike">
              <a:solidFill>
                <a:srgbClr val="000000"/>
              </a:solidFill>
              <a:effectLst/>
              <a:uFillTx/>
              <a:latin typeface="Arial"/>
            </a:endParaRPr>
          </a:p>
        </p:txBody>
      </p:sp>
      <p:sp>
        <p:nvSpPr>
          <p:cNvPr id="85" name="Google Shape;120;p16"/>
          <p:cNvSpPr/>
          <p:nvPr/>
        </p:nvSpPr>
        <p:spPr>
          <a:xfrm>
            <a:off x="4654080" y="4336920"/>
            <a:ext cx="478080" cy="36540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defTabSz="914400">
              <a:lnSpc>
                <a:spcPct val="100000"/>
              </a:lnSpc>
              <a:tabLst>
                <a:tab pos="0" algn="l"/>
              </a:tabLst>
            </a:pPr>
            <a:r>
              <a:rPr lang="it" sz="1200" b="0" u="none" strike="noStrike">
                <a:solidFill>
                  <a:srgbClr val="FF0000"/>
                </a:solidFill>
                <a:effectLst/>
                <a:uFillTx/>
                <a:latin typeface="Arial"/>
                <a:ea typeface="Arial"/>
              </a:rPr>
              <a:t>+5V</a:t>
            </a:r>
            <a:endParaRPr lang="it-IT" sz="1200" b="0" u="none" strike="noStrike">
              <a:solidFill>
                <a:srgbClr val="000000"/>
              </a:solidFill>
              <a:effectLst/>
              <a:uFillTx/>
              <a:latin typeface="Arial"/>
            </a:endParaRPr>
          </a:p>
        </p:txBody>
      </p:sp>
      <p:sp>
        <p:nvSpPr>
          <p:cNvPr id="86" name="Google Shape;121;p16"/>
          <p:cNvSpPr/>
          <p:nvPr/>
        </p:nvSpPr>
        <p:spPr>
          <a:xfrm>
            <a:off x="4633200" y="4764240"/>
            <a:ext cx="520560" cy="36540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defTabSz="914400">
              <a:lnSpc>
                <a:spcPct val="100000"/>
              </a:lnSpc>
              <a:tabLst>
                <a:tab pos="0" algn="l"/>
              </a:tabLst>
            </a:pPr>
            <a:r>
              <a:rPr lang="it" sz="1200" b="0" u="none" strike="noStrike">
                <a:solidFill>
                  <a:schemeClr val="dk1"/>
                </a:solidFill>
                <a:effectLst/>
                <a:uFillTx/>
                <a:latin typeface="Arial"/>
                <a:ea typeface="Arial"/>
              </a:rPr>
              <a:t>GND</a:t>
            </a:r>
            <a:endParaRPr lang="it-IT" sz="1200" b="0" u="none" strike="noStrike">
              <a:solidFill>
                <a:srgbClr val="000000"/>
              </a:solidFill>
              <a:effectLst/>
              <a:uFillTx/>
              <a:latin typeface="Arial"/>
            </a:endParaRPr>
          </a:p>
        </p:txBody>
      </p:sp>
      <p:sp>
        <p:nvSpPr>
          <p:cNvPr id="87" name="Google Shape;122;p16"/>
          <p:cNvSpPr/>
          <p:nvPr/>
        </p:nvSpPr>
        <p:spPr>
          <a:xfrm>
            <a:off x="4326840" y="3507120"/>
            <a:ext cx="664560" cy="36540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defTabSz="914400">
              <a:lnSpc>
                <a:spcPct val="100000"/>
              </a:lnSpc>
              <a:tabLst>
                <a:tab pos="0" algn="l"/>
              </a:tabLst>
            </a:pPr>
            <a:r>
              <a:rPr lang="it" sz="1200" b="0" u="none" strike="noStrike">
                <a:solidFill>
                  <a:srgbClr val="38761D"/>
                </a:solidFill>
                <a:effectLst/>
                <a:uFillTx/>
                <a:latin typeface="Arial"/>
                <a:ea typeface="Arial"/>
              </a:rPr>
              <a:t>Trigger</a:t>
            </a:r>
            <a:endParaRPr lang="it-IT" sz="1200" b="0" u="none" strike="noStrike">
              <a:solidFill>
                <a:srgbClr val="000000"/>
              </a:solidFill>
              <a:effectLst/>
              <a:uFillTx/>
              <a:latin typeface="Arial"/>
            </a:endParaRPr>
          </a:p>
        </p:txBody>
      </p:sp>
      <p:sp>
        <p:nvSpPr>
          <p:cNvPr id="88" name="Google Shape;123;p16"/>
          <p:cNvSpPr/>
          <p:nvPr/>
        </p:nvSpPr>
        <p:spPr>
          <a:xfrm>
            <a:off x="4407480" y="3960360"/>
            <a:ext cx="565560" cy="36540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defTabSz="914400">
              <a:lnSpc>
                <a:spcPct val="100000"/>
              </a:lnSpc>
              <a:tabLst>
                <a:tab pos="0" algn="l"/>
              </a:tabLst>
            </a:pPr>
            <a:r>
              <a:rPr lang="it" sz="1200" b="0" u="none" strike="noStrike">
                <a:solidFill>
                  <a:srgbClr val="E69138"/>
                </a:solidFill>
                <a:effectLst/>
                <a:uFillTx/>
                <a:latin typeface="Arial"/>
                <a:ea typeface="Arial"/>
              </a:rPr>
              <a:t>Echo</a:t>
            </a:r>
            <a:endParaRPr lang="it-IT" sz="1200" b="0" u="none" strike="noStrike">
              <a:solidFill>
                <a:srgbClr val="000000"/>
              </a:solidFill>
              <a:effectLst/>
              <a:uFillTx/>
              <a:latin typeface="Arial"/>
            </a:endParaRPr>
          </a:p>
        </p:txBody>
      </p:sp>
      <p:sp>
        <p:nvSpPr>
          <p:cNvPr id="89" name="Google Shape;124;p16"/>
          <p:cNvSpPr/>
          <p:nvPr/>
        </p:nvSpPr>
        <p:spPr>
          <a:xfrm>
            <a:off x="7478640" y="4149360"/>
            <a:ext cx="520560" cy="36540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defTabSz="914400">
              <a:lnSpc>
                <a:spcPct val="100000"/>
              </a:lnSpc>
              <a:tabLst>
                <a:tab pos="0" algn="l"/>
              </a:tabLst>
            </a:pPr>
            <a:r>
              <a:rPr lang="it" sz="1200" b="0" u="none" strike="noStrike">
                <a:solidFill>
                  <a:schemeClr val="dk1"/>
                </a:solidFill>
                <a:effectLst/>
                <a:uFillTx/>
                <a:latin typeface="Arial"/>
                <a:ea typeface="Arial"/>
              </a:rPr>
              <a:t>GND</a:t>
            </a:r>
            <a:endParaRPr lang="it-IT" sz="1200" b="0" u="none" strike="noStrike">
              <a:solidFill>
                <a:srgbClr val="000000"/>
              </a:solidFill>
              <a:effectLst/>
              <a:uFillTx/>
              <a:latin typeface="Arial"/>
            </a:endParaRPr>
          </a:p>
        </p:txBody>
      </p:sp>
      <p:pic>
        <p:nvPicPr>
          <p:cNvPr id="90" name="Google Shape;125;p16"/>
          <p:cNvPicPr/>
          <p:nvPr/>
        </p:nvPicPr>
        <p:blipFill>
          <a:blip r:embed="rId4"/>
          <a:stretch/>
        </p:blipFill>
        <p:spPr>
          <a:xfrm>
            <a:off x="118080" y="1664640"/>
            <a:ext cx="2512080" cy="1430280"/>
          </a:xfrm>
          <a:prstGeom prst="rect">
            <a:avLst/>
          </a:prstGeom>
          <a:noFill/>
          <a:ln w="0">
            <a:noFill/>
          </a:ln>
        </p:spPr>
      </p:pic>
      <p:cxnSp>
        <p:nvCxnSpPr>
          <p:cNvPr id="91" name="Google Shape;126;p16"/>
          <p:cNvCxnSpPr/>
          <p:nvPr/>
        </p:nvCxnSpPr>
        <p:spPr>
          <a:xfrm flipH="1">
            <a:off x="1319760" y="3805920"/>
            <a:ext cx="2409840" cy="11520"/>
          </a:xfrm>
          <a:prstGeom prst="straightConnector1">
            <a:avLst/>
          </a:prstGeom>
          <a:ln w="19050">
            <a:solidFill>
              <a:srgbClr val="38761D"/>
            </a:solidFill>
            <a:round/>
          </a:ln>
        </p:spPr>
      </p:cxnSp>
      <p:cxnSp>
        <p:nvCxnSpPr>
          <p:cNvPr id="92" name="Google Shape;127;p16"/>
          <p:cNvCxnSpPr/>
          <p:nvPr/>
        </p:nvCxnSpPr>
        <p:spPr>
          <a:xfrm>
            <a:off x="1323720" y="2992320"/>
            <a:ext cx="2880" cy="833040"/>
          </a:xfrm>
          <a:prstGeom prst="straightConnector1">
            <a:avLst/>
          </a:prstGeom>
          <a:ln w="28575">
            <a:solidFill>
              <a:srgbClr val="38761D"/>
            </a:solidFill>
            <a:round/>
            <a:headEnd type="oval" w="med" len="med"/>
          </a:ln>
        </p:spPr>
      </p:cxnSp>
      <p:cxnSp>
        <p:nvCxnSpPr>
          <p:cNvPr id="93" name="Google Shape;128;p16"/>
          <p:cNvCxnSpPr/>
          <p:nvPr/>
        </p:nvCxnSpPr>
        <p:spPr>
          <a:xfrm flipH="1">
            <a:off x="1206360" y="4651560"/>
            <a:ext cx="2423880" cy="7920"/>
          </a:xfrm>
          <a:prstGeom prst="straightConnector1">
            <a:avLst/>
          </a:prstGeom>
          <a:ln w="28575">
            <a:solidFill>
              <a:srgbClr val="FF0000"/>
            </a:solidFill>
            <a:round/>
          </a:ln>
        </p:spPr>
      </p:cxnSp>
      <p:cxnSp>
        <p:nvCxnSpPr>
          <p:cNvPr id="94" name="Google Shape;129;p16"/>
          <p:cNvCxnSpPr/>
          <p:nvPr/>
        </p:nvCxnSpPr>
        <p:spPr>
          <a:xfrm>
            <a:off x="1195560" y="2999160"/>
            <a:ext cx="7920" cy="1666080"/>
          </a:xfrm>
          <a:prstGeom prst="straightConnector1">
            <a:avLst/>
          </a:prstGeom>
          <a:ln w="28575">
            <a:solidFill>
              <a:srgbClr val="FF0000"/>
            </a:solidFill>
            <a:round/>
            <a:headEnd type="oval" w="med" len="med"/>
          </a:ln>
        </p:spPr>
      </p:cxnSp>
      <p:cxnSp>
        <p:nvCxnSpPr>
          <p:cNvPr id="95" name="Google Shape;130;p16"/>
          <p:cNvCxnSpPr/>
          <p:nvPr/>
        </p:nvCxnSpPr>
        <p:spPr>
          <a:xfrm flipH="1">
            <a:off x="1440720" y="4014720"/>
            <a:ext cx="3878640" cy="21240"/>
          </a:xfrm>
          <a:prstGeom prst="straightConnector1">
            <a:avLst/>
          </a:prstGeom>
          <a:ln w="19050">
            <a:solidFill>
              <a:srgbClr val="FF9900"/>
            </a:solidFill>
            <a:round/>
            <a:headEnd type="oval" w="med" len="med"/>
          </a:ln>
        </p:spPr>
      </p:cxnSp>
      <p:cxnSp>
        <p:nvCxnSpPr>
          <p:cNvPr id="96" name="Google Shape;131;p16"/>
          <p:cNvCxnSpPr/>
          <p:nvPr/>
        </p:nvCxnSpPr>
        <p:spPr>
          <a:xfrm>
            <a:off x="1447200" y="2993400"/>
            <a:ext cx="11160" cy="1046520"/>
          </a:xfrm>
          <a:prstGeom prst="straightConnector1">
            <a:avLst/>
          </a:prstGeom>
          <a:ln w="28575">
            <a:solidFill>
              <a:srgbClr val="E69138"/>
            </a:solidFill>
            <a:round/>
            <a:headEnd type="oval" w="med" len="med"/>
          </a:ln>
        </p:spPr>
      </p:cxnSp>
      <p:cxnSp>
        <p:nvCxnSpPr>
          <p:cNvPr id="97" name="Google Shape;132;p16"/>
          <p:cNvCxnSpPr/>
          <p:nvPr/>
        </p:nvCxnSpPr>
        <p:spPr>
          <a:xfrm flipV="1">
            <a:off x="1616040" y="5090040"/>
            <a:ext cx="2404800" cy="6120"/>
          </a:xfrm>
          <a:prstGeom prst="straightConnector1">
            <a:avLst/>
          </a:prstGeom>
          <a:ln w="28575">
            <a:solidFill>
              <a:srgbClr val="000000"/>
            </a:solidFill>
            <a:round/>
          </a:ln>
        </p:spPr>
      </p:cxnSp>
      <p:cxnSp>
        <p:nvCxnSpPr>
          <p:cNvPr id="98" name="Google Shape;133;p16"/>
          <p:cNvCxnSpPr/>
          <p:nvPr/>
        </p:nvCxnSpPr>
        <p:spPr>
          <a:xfrm>
            <a:off x="1587240" y="2991240"/>
            <a:ext cx="19440" cy="2118960"/>
          </a:xfrm>
          <a:prstGeom prst="straightConnector1">
            <a:avLst/>
          </a:prstGeom>
          <a:ln w="28575">
            <a:solidFill>
              <a:srgbClr val="000000"/>
            </a:solidFill>
            <a:round/>
            <a:headEnd type="oval" w="med" len="med"/>
          </a:ln>
        </p:spPr>
      </p:cxnSp>
      <p:pic>
        <p:nvPicPr>
          <p:cNvPr id="99" name="Google Shape;134;p16"/>
          <p:cNvPicPr/>
          <p:nvPr/>
        </p:nvPicPr>
        <p:blipFill>
          <a:blip r:embed="rId5"/>
          <a:stretch/>
        </p:blipFill>
        <p:spPr>
          <a:xfrm>
            <a:off x="9259200" y="4554360"/>
            <a:ext cx="2823120" cy="2088360"/>
          </a:xfrm>
          <a:prstGeom prst="rect">
            <a:avLst/>
          </a:prstGeom>
          <a:noFill/>
          <a:ln w="0">
            <a:noFill/>
          </a:ln>
        </p:spPr>
      </p:pic>
      <p:cxnSp>
        <p:nvCxnSpPr>
          <p:cNvPr id="100" name="Google Shape;135;p16"/>
          <p:cNvCxnSpPr/>
          <p:nvPr/>
        </p:nvCxnSpPr>
        <p:spPr>
          <a:xfrm flipH="1">
            <a:off x="8099640" y="3247920"/>
            <a:ext cx="313560" cy="5760"/>
          </a:xfrm>
          <a:prstGeom prst="straightConnector1">
            <a:avLst/>
          </a:prstGeom>
          <a:ln w="28575">
            <a:solidFill>
              <a:srgbClr val="000000"/>
            </a:solidFill>
            <a:round/>
            <a:headEnd type="oval" w="med" len="med"/>
          </a:ln>
        </p:spPr>
      </p:cxnSp>
      <p:cxnSp>
        <p:nvCxnSpPr>
          <p:cNvPr id="101" name="Google Shape;136;p16"/>
          <p:cNvCxnSpPr/>
          <p:nvPr/>
        </p:nvCxnSpPr>
        <p:spPr>
          <a:xfrm flipV="1">
            <a:off x="8096760" y="3240000"/>
            <a:ext cx="17280" cy="1222920"/>
          </a:xfrm>
          <a:prstGeom prst="straightConnector1">
            <a:avLst/>
          </a:prstGeom>
          <a:ln w="28575">
            <a:solidFill>
              <a:srgbClr val="000000"/>
            </a:solidFill>
            <a:round/>
          </a:ln>
        </p:spPr>
      </p:cxnSp>
      <p:cxnSp>
        <p:nvCxnSpPr>
          <p:cNvPr id="102" name="Google Shape;137;p16"/>
          <p:cNvCxnSpPr/>
          <p:nvPr/>
        </p:nvCxnSpPr>
        <p:spPr>
          <a:xfrm flipH="1">
            <a:off x="8857440" y="6017400"/>
            <a:ext cx="1048680" cy="2520"/>
          </a:xfrm>
          <a:prstGeom prst="straightConnector1">
            <a:avLst/>
          </a:prstGeom>
          <a:ln w="28575">
            <a:solidFill>
              <a:srgbClr val="0000FF"/>
            </a:solidFill>
            <a:round/>
          </a:ln>
        </p:spPr>
      </p:cxnSp>
      <p:cxnSp>
        <p:nvCxnSpPr>
          <p:cNvPr id="103" name="Google Shape;138;p16"/>
          <p:cNvCxnSpPr/>
          <p:nvPr/>
        </p:nvCxnSpPr>
        <p:spPr>
          <a:xfrm>
            <a:off x="8849160" y="5328360"/>
            <a:ext cx="7200" cy="703080"/>
          </a:xfrm>
          <a:prstGeom prst="straightConnector1">
            <a:avLst/>
          </a:prstGeom>
          <a:ln w="28575">
            <a:solidFill>
              <a:srgbClr val="0000FF"/>
            </a:solidFill>
            <a:round/>
          </a:ln>
        </p:spPr>
      </p:cxnSp>
      <p:sp>
        <p:nvSpPr>
          <p:cNvPr id="104" name="Google Shape;139;p16"/>
          <p:cNvSpPr/>
          <p:nvPr/>
        </p:nvSpPr>
        <p:spPr>
          <a:xfrm>
            <a:off x="8942760" y="5705640"/>
            <a:ext cx="375840" cy="36540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defTabSz="914400">
              <a:lnSpc>
                <a:spcPct val="100000"/>
              </a:lnSpc>
              <a:tabLst>
                <a:tab pos="0" algn="l"/>
              </a:tabLst>
            </a:pPr>
            <a:r>
              <a:rPr lang="it" sz="1200" b="0" u="none" strike="noStrike">
                <a:solidFill>
                  <a:srgbClr val="0000FF"/>
                </a:solidFill>
                <a:effectLst/>
                <a:uFillTx/>
                <a:latin typeface="Arial"/>
                <a:ea typeface="Arial"/>
              </a:rPr>
              <a:t>5V</a:t>
            </a:r>
            <a:endParaRPr lang="it-IT" sz="1200" b="0" u="none" strike="noStrike">
              <a:solidFill>
                <a:srgbClr val="000000"/>
              </a:solidFill>
              <a:effectLst/>
              <a:uFillTx/>
              <a:latin typeface="Arial"/>
            </a:endParaRPr>
          </a:p>
        </p:txBody>
      </p:sp>
      <p:cxnSp>
        <p:nvCxnSpPr>
          <p:cNvPr id="105" name="Google Shape;140;p16"/>
          <p:cNvCxnSpPr/>
          <p:nvPr/>
        </p:nvCxnSpPr>
        <p:spPr>
          <a:xfrm flipH="1" flipV="1">
            <a:off x="5856120" y="6512400"/>
            <a:ext cx="4282560" cy="14040"/>
          </a:xfrm>
          <a:prstGeom prst="straightConnector1">
            <a:avLst/>
          </a:prstGeom>
          <a:ln w="28575">
            <a:solidFill>
              <a:srgbClr val="0000FF"/>
            </a:solidFill>
            <a:round/>
          </a:ln>
        </p:spPr>
      </p:cxnSp>
      <p:cxnSp>
        <p:nvCxnSpPr>
          <p:cNvPr id="106" name="Google Shape;141;p16"/>
          <p:cNvCxnSpPr/>
          <p:nvPr/>
        </p:nvCxnSpPr>
        <p:spPr>
          <a:xfrm>
            <a:off x="10116720" y="6140880"/>
            <a:ext cx="8640" cy="400320"/>
          </a:xfrm>
          <a:prstGeom prst="straightConnector1">
            <a:avLst/>
          </a:prstGeom>
          <a:ln w="28575">
            <a:solidFill>
              <a:srgbClr val="0000FF"/>
            </a:solidFill>
            <a:round/>
          </a:ln>
        </p:spPr>
      </p:cxnSp>
      <p:cxnSp>
        <p:nvCxnSpPr>
          <p:cNvPr id="107" name="Google Shape;142;p16"/>
          <p:cNvCxnSpPr/>
          <p:nvPr/>
        </p:nvCxnSpPr>
        <p:spPr>
          <a:xfrm flipH="1">
            <a:off x="5862240" y="6203520"/>
            <a:ext cx="3600" cy="322920"/>
          </a:xfrm>
          <a:prstGeom prst="straightConnector1">
            <a:avLst/>
          </a:prstGeom>
          <a:ln w="28575">
            <a:solidFill>
              <a:srgbClr val="0000FF"/>
            </a:solidFill>
            <a:round/>
          </a:ln>
        </p:spPr>
      </p:cxnSp>
      <p:sp>
        <p:nvSpPr>
          <p:cNvPr id="108" name="Google Shape;143;p16"/>
          <p:cNvSpPr/>
          <p:nvPr/>
        </p:nvSpPr>
        <p:spPr>
          <a:xfrm>
            <a:off x="8942760" y="6179400"/>
            <a:ext cx="375840" cy="36540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defTabSz="914400">
              <a:lnSpc>
                <a:spcPct val="100000"/>
              </a:lnSpc>
              <a:tabLst>
                <a:tab pos="0" algn="l"/>
              </a:tabLst>
            </a:pPr>
            <a:r>
              <a:rPr lang="it" sz="1200" b="0" u="none" strike="noStrike">
                <a:solidFill>
                  <a:srgbClr val="0000FF"/>
                </a:solidFill>
                <a:effectLst/>
                <a:uFillTx/>
                <a:latin typeface="Arial"/>
                <a:ea typeface="Arial"/>
              </a:rPr>
              <a:t>5V</a:t>
            </a:r>
            <a:endParaRPr lang="it-IT" sz="1200" b="0" u="none" strike="noStrike">
              <a:solidFill>
                <a:srgbClr val="000000"/>
              </a:solidFill>
              <a:effectLst/>
              <a:uFillTx/>
              <a:latin typeface="Arial"/>
            </a:endParaRPr>
          </a:p>
        </p:txBody>
      </p:sp>
      <p:sp>
        <p:nvSpPr>
          <p:cNvPr id="109" name="Google Shape;144;p16"/>
          <p:cNvSpPr/>
          <p:nvPr/>
        </p:nvSpPr>
        <p:spPr>
          <a:xfrm>
            <a:off x="10109520" y="4244400"/>
            <a:ext cx="1985760" cy="54828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defTabSz="914400">
              <a:lnSpc>
                <a:spcPct val="100000"/>
              </a:lnSpc>
              <a:tabLst>
                <a:tab pos="0" algn="l"/>
              </a:tabLst>
            </a:pPr>
            <a:r>
              <a:rPr lang="it" sz="2400" b="0" u="none" strike="noStrike">
                <a:solidFill>
                  <a:schemeClr val="dk2"/>
                </a:solidFill>
                <a:effectLst/>
                <a:uFillTx/>
                <a:latin typeface="Arial"/>
                <a:ea typeface="Arial"/>
              </a:rPr>
              <a:t>Power Bank</a:t>
            </a:r>
            <a:endParaRPr lang="it-IT" sz="2400" b="0" u="none" strike="noStrike">
              <a:solidFill>
                <a:srgbClr val="000000"/>
              </a:solidFill>
              <a:effectLst/>
              <a:uFillTx/>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PlaceHolder 1"/>
          <p:cNvSpPr>
            <a:spLocks noGrp="1"/>
          </p:cNvSpPr>
          <p:nvPr>
            <p:ph type="title"/>
          </p:nvPr>
        </p:nvSpPr>
        <p:spPr>
          <a:xfrm>
            <a:off x="269280" y="538560"/>
            <a:ext cx="7288560" cy="816120"/>
          </a:xfrm>
          <a:prstGeom prst="rect">
            <a:avLst/>
          </a:prstGeom>
          <a:noFill/>
          <a:ln w="0">
            <a:noFill/>
          </a:ln>
        </p:spPr>
        <p:txBody>
          <a:bodyPr lIns="122040" tIns="122040" rIns="122040" bIns="122040" anchor="b">
            <a:normAutofit fontScale="85000" lnSpcReduction="9999"/>
          </a:bodyPr>
          <a:lstStyle/>
          <a:p>
            <a:pPr indent="0" defTabSz="914400">
              <a:lnSpc>
                <a:spcPct val="100000"/>
              </a:lnSpc>
              <a:buNone/>
              <a:tabLst>
                <a:tab pos="0" algn="l"/>
              </a:tabLst>
            </a:pPr>
            <a:r>
              <a:rPr lang="it" sz="4000" b="0" u="none" strike="noStrike">
                <a:solidFill>
                  <a:schemeClr val="dk1"/>
                </a:solidFill>
                <a:effectLst/>
                <a:uFillTx/>
                <a:latin typeface="Arial"/>
                <a:ea typeface="Arial"/>
              </a:rPr>
              <a:t>Modulo di visualizzazione e storage</a:t>
            </a:r>
            <a:endParaRPr lang="it-IT" sz="4000" b="0" u="none" strike="noStrike">
              <a:solidFill>
                <a:srgbClr val="000000"/>
              </a:solidFill>
              <a:effectLst/>
              <a:uFillTx/>
              <a:latin typeface="Arial"/>
            </a:endParaRPr>
          </a:p>
        </p:txBody>
      </p:sp>
      <p:sp>
        <p:nvSpPr>
          <p:cNvPr id="111" name="PlaceHolder 2"/>
          <p:cNvSpPr>
            <a:spLocks noGrp="1"/>
          </p:cNvSpPr>
          <p:nvPr>
            <p:ph type="title"/>
          </p:nvPr>
        </p:nvSpPr>
        <p:spPr>
          <a:xfrm>
            <a:off x="269280" y="1357560"/>
            <a:ext cx="7834680" cy="2926440"/>
          </a:xfrm>
          <a:prstGeom prst="rect">
            <a:avLst/>
          </a:prstGeom>
          <a:noFill/>
          <a:ln w="0">
            <a:noFill/>
          </a:ln>
        </p:spPr>
        <p:txBody>
          <a:bodyPr lIns="122040" tIns="122040" rIns="122040" bIns="122040" anchor="t">
            <a:normAutofit fontScale="92500" lnSpcReduction="19999"/>
          </a:bodyPr>
          <a:lstStyle/>
          <a:p>
            <a:pPr marL="457200" indent="-343080" defTabSz="914400">
              <a:lnSpc>
                <a:spcPct val="100000"/>
              </a:lnSpc>
              <a:buClr>
                <a:srgbClr val="000000"/>
              </a:buClr>
              <a:buFont typeface="Arial"/>
              <a:buChar char="●"/>
            </a:pPr>
            <a:r>
              <a:rPr lang="it" sz="2000" b="0" u="none" strike="noStrike">
                <a:solidFill>
                  <a:schemeClr val="dk1"/>
                </a:solidFill>
                <a:effectLst/>
                <a:uFillTx/>
                <a:latin typeface="Arial"/>
                <a:ea typeface="Arial"/>
              </a:rPr>
              <a:t>Ha la funzionalità primaria di stabilire una connessione Bluetooth con l'Arduino Nano, abilitando così il flusso di trasmissione dati.</a:t>
            </a:r>
            <a:endParaRPr lang="it-IT" sz="2000" b="0" u="none" strike="noStrike">
              <a:solidFill>
                <a:srgbClr val="000000"/>
              </a:solidFill>
              <a:effectLst/>
              <a:uFillTx/>
              <a:latin typeface="Arial"/>
            </a:endParaRPr>
          </a:p>
          <a:p>
            <a:pPr marL="457200" indent="0" defTabSz="914400">
              <a:lnSpc>
                <a:spcPct val="100000"/>
              </a:lnSpc>
              <a:buNone/>
              <a:tabLst>
                <a:tab pos="0" algn="l"/>
              </a:tabLst>
            </a:pPr>
            <a:endParaRPr lang="it-IT" sz="2000" b="0" u="none" strike="noStrike">
              <a:solidFill>
                <a:srgbClr val="000000"/>
              </a:solidFill>
              <a:effectLst/>
              <a:uFillTx/>
              <a:latin typeface="Arial"/>
            </a:endParaRPr>
          </a:p>
          <a:p>
            <a:pPr marL="457200" indent="-343080" defTabSz="914400">
              <a:lnSpc>
                <a:spcPct val="100000"/>
              </a:lnSpc>
              <a:buClr>
                <a:srgbClr val="000000"/>
              </a:buClr>
              <a:buFont typeface="Arial"/>
              <a:buChar char="●"/>
              <a:tabLst>
                <a:tab pos="0" algn="l"/>
              </a:tabLst>
            </a:pPr>
            <a:r>
              <a:rPr lang="it" sz="2000" b="0" u="none" strike="noStrike">
                <a:solidFill>
                  <a:schemeClr val="dk1"/>
                </a:solidFill>
                <a:effectLst/>
                <a:uFillTx/>
                <a:latin typeface="Arial"/>
                <a:ea typeface="Arial"/>
              </a:rPr>
              <a:t>Visualizza i dati acquisiti attraverso un'interfaccia user friendly, fornendo una chiara rappresentazione della distanza degli ostacoli rispetto al veicolo.</a:t>
            </a:r>
            <a:endParaRPr lang="it-IT" sz="2000" b="0" u="none" strike="noStrike">
              <a:solidFill>
                <a:srgbClr val="000000"/>
              </a:solidFill>
              <a:effectLst/>
              <a:uFillTx/>
              <a:latin typeface="Arial"/>
            </a:endParaRPr>
          </a:p>
          <a:p>
            <a:pPr marL="457200" indent="0" defTabSz="914400">
              <a:lnSpc>
                <a:spcPct val="100000"/>
              </a:lnSpc>
              <a:buNone/>
              <a:tabLst>
                <a:tab pos="0" algn="l"/>
              </a:tabLst>
            </a:pPr>
            <a:endParaRPr lang="it-IT" sz="2000" b="0" u="none" strike="noStrike">
              <a:solidFill>
                <a:srgbClr val="000000"/>
              </a:solidFill>
              <a:effectLst/>
              <a:uFillTx/>
              <a:latin typeface="Arial"/>
            </a:endParaRPr>
          </a:p>
          <a:p>
            <a:pPr marL="457200" indent="-343080" defTabSz="914400">
              <a:lnSpc>
                <a:spcPct val="100000"/>
              </a:lnSpc>
              <a:buClr>
                <a:srgbClr val="000000"/>
              </a:buClr>
              <a:buFont typeface="Arial"/>
              <a:buChar char="●"/>
              <a:tabLst>
                <a:tab pos="0" algn="l"/>
              </a:tabLst>
            </a:pPr>
            <a:r>
              <a:rPr lang="it" sz="2000" b="0" u="none" strike="noStrike">
                <a:solidFill>
                  <a:schemeClr val="dk1"/>
                </a:solidFill>
                <a:effectLst/>
                <a:uFillTx/>
                <a:latin typeface="Arial"/>
                <a:ea typeface="Arial"/>
              </a:rPr>
              <a:t>L'applicazione, sviluppata utilizzando il framework Flutter, raccoglie ciclicamente un volume configurabile di dati e li trasmette al server Measurify, impiegando le API REST per la costruzione di un dataset</a:t>
            </a:r>
            <a:endParaRPr lang="it-IT" sz="2000" b="0" u="none" strike="noStrike">
              <a:solidFill>
                <a:srgbClr val="000000"/>
              </a:solidFill>
              <a:effectLst/>
              <a:uFillTx/>
              <a:latin typeface="Arial"/>
            </a:endParaRPr>
          </a:p>
        </p:txBody>
      </p:sp>
      <p:pic>
        <p:nvPicPr>
          <p:cNvPr id="112" name="Google Shape;165;p19"/>
          <p:cNvPicPr/>
          <p:nvPr/>
        </p:nvPicPr>
        <p:blipFill>
          <a:blip r:embed="rId2"/>
          <a:stretch/>
        </p:blipFill>
        <p:spPr>
          <a:xfrm>
            <a:off x="2297160" y="4669560"/>
            <a:ext cx="3779280" cy="2033280"/>
          </a:xfrm>
          <a:prstGeom prst="rect">
            <a:avLst/>
          </a:prstGeom>
          <a:noFill/>
          <a:ln w="0">
            <a:noFill/>
          </a:ln>
        </p:spPr>
      </p:pic>
      <p:pic>
        <p:nvPicPr>
          <p:cNvPr id="113" name="Google Shape;166;p19"/>
          <p:cNvPicPr/>
          <p:nvPr/>
        </p:nvPicPr>
        <p:blipFill>
          <a:blip r:embed="rId3"/>
          <a:stretch/>
        </p:blipFill>
        <p:spPr>
          <a:xfrm>
            <a:off x="8238240" y="152280"/>
            <a:ext cx="3347280" cy="6550560"/>
          </a:xfrm>
          <a:prstGeom prst="rect">
            <a:avLst/>
          </a:prstGeom>
          <a:noFill/>
          <a:ln w="0">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PlaceHolder 1"/>
          <p:cNvSpPr>
            <a:spLocks noGrp="1"/>
          </p:cNvSpPr>
          <p:nvPr>
            <p:ph type="title"/>
          </p:nvPr>
        </p:nvSpPr>
        <p:spPr>
          <a:xfrm>
            <a:off x="269280" y="538560"/>
            <a:ext cx="6012360" cy="816120"/>
          </a:xfrm>
          <a:prstGeom prst="rect">
            <a:avLst/>
          </a:prstGeom>
          <a:noFill/>
          <a:ln w="0">
            <a:noFill/>
          </a:ln>
        </p:spPr>
        <p:txBody>
          <a:bodyPr lIns="122040" tIns="122040" rIns="122040" bIns="122040" anchor="b">
            <a:normAutofit fontScale="85000" lnSpcReduction="9999"/>
          </a:bodyPr>
          <a:lstStyle/>
          <a:p>
            <a:pPr indent="0" defTabSz="914400">
              <a:lnSpc>
                <a:spcPct val="100000"/>
              </a:lnSpc>
              <a:buNone/>
              <a:tabLst>
                <a:tab pos="0" algn="l"/>
              </a:tabLst>
            </a:pPr>
            <a:r>
              <a:rPr lang="it" sz="4000" b="0" u="none" strike="noStrike">
                <a:solidFill>
                  <a:schemeClr val="dk1"/>
                </a:solidFill>
                <a:effectLst/>
                <a:uFillTx/>
                <a:latin typeface="Arial"/>
                <a:ea typeface="Arial"/>
              </a:rPr>
              <a:t>Sperimentazione sul campo</a:t>
            </a:r>
            <a:endParaRPr lang="it-IT" sz="4000" b="0" u="none" strike="noStrike">
              <a:solidFill>
                <a:srgbClr val="000000"/>
              </a:solidFill>
              <a:effectLst/>
              <a:uFillTx/>
              <a:latin typeface="Arial"/>
            </a:endParaRPr>
          </a:p>
        </p:txBody>
      </p:sp>
      <p:sp>
        <p:nvSpPr>
          <p:cNvPr id="115" name="PlaceHolder 2"/>
          <p:cNvSpPr>
            <a:spLocks noGrp="1"/>
          </p:cNvSpPr>
          <p:nvPr>
            <p:ph type="title"/>
          </p:nvPr>
        </p:nvSpPr>
        <p:spPr>
          <a:xfrm>
            <a:off x="269280" y="1357560"/>
            <a:ext cx="6161400" cy="4327560"/>
          </a:xfrm>
          <a:prstGeom prst="rect">
            <a:avLst/>
          </a:prstGeom>
          <a:noFill/>
          <a:ln w="0">
            <a:noFill/>
          </a:ln>
        </p:spPr>
        <p:txBody>
          <a:bodyPr lIns="122040" tIns="122040" rIns="122040" bIns="122040" anchor="t">
            <a:normAutofit/>
          </a:bodyPr>
          <a:lstStyle/>
          <a:p>
            <a:pPr marL="457200" indent="-355680" defTabSz="914400">
              <a:lnSpc>
                <a:spcPct val="100000"/>
              </a:lnSpc>
              <a:buClr>
                <a:srgbClr val="000000"/>
              </a:buClr>
              <a:buFont typeface="Arial"/>
              <a:buChar char="●"/>
            </a:pPr>
            <a:r>
              <a:rPr lang="it" sz="2000" b="0" u="none" strike="noStrike">
                <a:solidFill>
                  <a:schemeClr val="dk1"/>
                </a:solidFill>
                <a:effectLst/>
                <a:uFillTx/>
                <a:latin typeface="Arial"/>
                <a:ea typeface="Arial"/>
              </a:rPr>
              <a:t>La fase iniziale della sperimentazione ha coinvolto l'assemblaggio del circuito su breadboard al fine di validarne la funzionalità preliminare.</a:t>
            </a:r>
            <a:endParaRPr lang="it-IT" sz="2000" b="0" u="none" strike="noStrike">
              <a:solidFill>
                <a:srgbClr val="000000"/>
              </a:solidFill>
              <a:effectLst/>
              <a:uFillTx/>
              <a:latin typeface="Arial"/>
            </a:endParaRPr>
          </a:p>
          <a:p>
            <a:pPr marL="457200" indent="0" defTabSz="914400">
              <a:lnSpc>
                <a:spcPct val="100000"/>
              </a:lnSpc>
              <a:buNone/>
              <a:tabLst>
                <a:tab pos="0" algn="l"/>
              </a:tabLst>
            </a:pPr>
            <a:endParaRPr lang="it-IT" sz="2000" b="0" u="none" strike="noStrike">
              <a:solidFill>
                <a:srgbClr val="000000"/>
              </a:solidFill>
              <a:effectLst/>
              <a:uFillTx/>
              <a:latin typeface="Arial"/>
            </a:endParaRPr>
          </a:p>
          <a:p>
            <a:pPr marL="457200" indent="-355680" defTabSz="914400">
              <a:lnSpc>
                <a:spcPct val="100000"/>
              </a:lnSpc>
              <a:buClr>
                <a:srgbClr val="000000"/>
              </a:buClr>
              <a:buFont typeface="Arial"/>
              <a:buChar char="●"/>
              <a:tabLst>
                <a:tab pos="0" algn="l"/>
              </a:tabLst>
            </a:pPr>
            <a:r>
              <a:rPr lang="it" sz="2000" b="0" u="none" strike="noStrike">
                <a:solidFill>
                  <a:schemeClr val="dk1"/>
                </a:solidFill>
                <a:effectLst/>
                <a:uFillTx/>
                <a:latin typeface="Arial"/>
                <a:ea typeface="Arial"/>
              </a:rPr>
              <a:t>Successivamente a diversi cicli di test, sono state apportate modifiche incrementali al codice per ottimizzarne le prestazioni.</a:t>
            </a:r>
            <a:endParaRPr lang="it-IT" sz="2000" b="0" u="none" strike="noStrike">
              <a:solidFill>
                <a:srgbClr val="000000"/>
              </a:solidFill>
              <a:effectLst/>
              <a:uFillTx/>
              <a:latin typeface="Arial"/>
            </a:endParaRPr>
          </a:p>
          <a:p>
            <a:pPr marL="457200" indent="0" defTabSz="914400">
              <a:lnSpc>
                <a:spcPct val="100000"/>
              </a:lnSpc>
              <a:buNone/>
              <a:tabLst>
                <a:tab pos="0" algn="l"/>
              </a:tabLst>
            </a:pPr>
            <a:endParaRPr lang="it-IT" sz="2000" b="0" u="none" strike="noStrike">
              <a:solidFill>
                <a:srgbClr val="000000"/>
              </a:solidFill>
              <a:effectLst/>
              <a:uFillTx/>
              <a:latin typeface="Arial"/>
            </a:endParaRPr>
          </a:p>
          <a:p>
            <a:pPr marL="457200" indent="-355680" defTabSz="914400">
              <a:lnSpc>
                <a:spcPct val="100000"/>
              </a:lnSpc>
              <a:buClr>
                <a:srgbClr val="000000"/>
              </a:buClr>
              <a:buFont typeface="Arial"/>
              <a:buChar char="●"/>
              <a:tabLst>
                <a:tab pos="0" algn="l"/>
              </a:tabLst>
            </a:pPr>
            <a:r>
              <a:rPr lang="it" sz="2000" b="0" u="none" strike="noStrike">
                <a:solidFill>
                  <a:schemeClr val="dk1"/>
                </a:solidFill>
                <a:effectLst/>
                <a:uFillTx/>
                <a:latin typeface="Arial"/>
                <a:ea typeface="Arial"/>
              </a:rPr>
              <a:t>La connessione delle due schede Arduino a un PC ha permesso di verificare la corretta trasmissione e ricezione dei dati provenienti dai sensori.</a:t>
            </a:r>
            <a:endParaRPr lang="it-IT" sz="2000" b="0" u="none" strike="noStrike">
              <a:solidFill>
                <a:srgbClr val="000000"/>
              </a:solidFill>
              <a:effectLst/>
              <a:uFillTx/>
              <a:latin typeface="Arial"/>
            </a:endParaRPr>
          </a:p>
        </p:txBody>
      </p:sp>
      <p:pic>
        <p:nvPicPr>
          <p:cNvPr id="116" name="Google Shape;173;p20"/>
          <p:cNvPicPr/>
          <p:nvPr/>
        </p:nvPicPr>
        <p:blipFill>
          <a:blip r:embed="rId2"/>
          <a:stretch/>
        </p:blipFill>
        <p:spPr>
          <a:xfrm>
            <a:off x="6719400" y="538560"/>
            <a:ext cx="5196240" cy="2921760"/>
          </a:xfrm>
          <a:prstGeom prst="rect">
            <a:avLst/>
          </a:prstGeom>
          <a:noFill/>
          <a:ln w="0">
            <a:noFill/>
          </a:ln>
        </p:spPr>
      </p:pic>
      <p:pic>
        <p:nvPicPr>
          <p:cNvPr id="117" name="Google Shape;174;p20"/>
          <p:cNvPicPr/>
          <p:nvPr/>
        </p:nvPicPr>
        <p:blipFill>
          <a:blip r:embed="rId3"/>
          <a:stretch/>
        </p:blipFill>
        <p:spPr>
          <a:xfrm>
            <a:off x="6719400" y="3799080"/>
            <a:ext cx="5196240" cy="2921760"/>
          </a:xfrm>
          <a:prstGeom prst="rect">
            <a:avLst/>
          </a:prstGeom>
          <a:noFill/>
          <a:ln w="0">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726</Words>
  <Application>Microsoft Office PowerPoint</Application>
  <PresentationFormat>Personalizzato</PresentationFormat>
  <Paragraphs>76</Paragraphs>
  <Slides>13</Slides>
  <Notes>0</Notes>
  <HiddenSlides>0</HiddenSlides>
  <MMClips>1</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13</vt:i4>
      </vt:variant>
    </vt:vector>
  </HeadingPairs>
  <TitlesOfParts>
    <vt:vector size="18" baseType="lpstr">
      <vt:lpstr>Arial</vt:lpstr>
      <vt:lpstr>Symbol</vt:lpstr>
      <vt:lpstr>Times New Roman</vt:lpstr>
      <vt:lpstr>Wingdings</vt:lpstr>
      <vt:lpstr>Simple Light</vt:lpstr>
      <vt:lpstr>Progetto e implementazione di un sistema embedded per la rilevazione degli ostacoli su auto radiocomandate</vt:lpstr>
      <vt:lpstr>Obiettivi del progetto</vt:lpstr>
      <vt:lpstr>Architettura del progetto</vt:lpstr>
      <vt:lpstr>Modulo di rilevamento ostacoli</vt:lpstr>
      <vt:lpstr>Modulo di collezione dei dati</vt:lpstr>
      <vt:lpstr>Modulo di spedizione dei dati</vt:lpstr>
      <vt:lpstr>Collegamenti hardware</vt:lpstr>
      <vt:lpstr>Modulo di visualizzazione e storage</vt:lpstr>
      <vt:lpstr>Sperimentazione sul campo</vt:lpstr>
      <vt:lpstr>Montaggio sulla macchinina</vt:lpstr>
      <vt:lpstr>Risultati della sperimentazione</vt:lpstr>
      <vt:lpstr>Considerazioni conclusive</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dc:description/>
  <cp:lastModifiedBy>Matteo Fresta</cp:lastModifiedBy>
  <cp:revision>22</cp:revision>
  <cp:lastPrinted>2025-07-14T19:33:13Z</cp:lastPrinted>
  <dcterms:modified xsi:type="dcterms:W3CDTF">2025-07-15T14:16:17Z</dcterms:modified>
  <dc:language>it-IT</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MClips">
    <vt:i4>1</vt:i4>
  </property>
  <property fmtid="{D5CDD505-2E9C-101B-9397-08002B2CF9AE}" pid="3" name="PresentationFormat">
    <vt:lpwstr>Custom</vt:lpwstr>
  </property>
  <property fmtid="{D5CDD505-2E9C-101B-9397-08002B2CF9AE}" pid="4" name="Slides">
    <vt:i4>14</vt:i4>
  </property>
</Properties>
</file>